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62" r:id="rId2"/>
    <p:sldId id="263" r:id="rId3"/>
    <p:sldId id="264" r:id="rId4"/>
    <p:sldId id="346" r:id="rId5"/>
    <p:sldId id="334" r:id="rId6"/>
    <p:sldId id="281" r:id="rId7"/>
    <p:sldId id="284" r:id="rId8"/>
    <p:sldId id="335" r:id="rId9"/>
    <p:sldId id="344" r:id="rId10"/>
    <p:sldId id="345" r:id="rId11"/>
    <p:sldId id="280" r:id="rId12"/>
    <p:sldId id="339" r:id="rId13"/>
    <p:sldId id="337" r:id="rId14"/>
    <p:sldId id="338" r:id="rId15"/>
    <p:sldId id="286" r:id="rId16"/>
    <p:sldId id="290" r:id="rId17"/>
    <p:sldId id="291" r:id="rId18"/>
    <p:sldId id="294" r:id="rId19"/>
    <p:sldId id="293" r:id="rId20"/>
    <p:sldId id="295" r:id="rId21"/>
    <p:sldId id="341" r:id="rId22"/>
    <p:sldId id="296" r:id="rId23"/>
    <p:sldId id="342" r:id="rId24"/>
    <p:sldId id="297" r:id="rId25"/>
    <p:sldId id="298" r:id="rId26"/>
    <p:sldId id="266" r:id="rId27"/>
    <p:sldId id="353" r:id="rId28"/>
    <p:sldId id="277" r:id="rId29"/>
    <p:sldId id="310" r:id="rId30"/>
    <p:sldId id="313" r:id="rId31"/>
    <p:sldId id="315" r:id="rId32"/>
    <p:sldId id="314" r:id="rId33"/>
    <p:sldId id="316" r:id="rId34"/>
    <p:sldId id="319" r:id="rId35"/>
    <p:sldId id="320" r:id="rId36"/>
    <p:sldId id="352" r:id="rId37"/>
    <p:sldId id="350" r:id="rId38"/>
    <p:sldId id="321" r:id="rId39"/>
    <p:sldId id="347" r:id="rId40"/>
    <p:sldId id="322" r:id="rId41"/>
    <p:sldId id="323" r:id="rId42"/>
    <p:sldId id="325" r:id="rId43"/>
    <p:sldId id="275" r:id="rId44"/>
    <p:sldId id="354" r:id="rId45"/>
    <p:sldId id="276" r:id="rId46"/>
    <p:sldId id="300" r:id="rId47"/>
    <p:sldId id="301" r:id="rId48"/>
    <p:sldId id="302" r:id="rId49"/>
    <p:sldId id="303" r:id="rId50"/>
    <p:sldId id="304" r:id="rId51"/>
    <p:sldId id="306" r:id="rId52"/>
    <p:sldId id="305" r:id="rId53"/>
    <p:sldId id="307" r:id="rId54"/>
    <p:sldId id="308" r:id="rId55"/>
    <p:sldId id="311" r:id="rId56"/>
    <p:sldId id="312" r:id="rId57"/>
    <p:sldId id="309" r:id="rId58"/>
    <p:sldId id="328" r:id="rId59"/>
    <p:sldId id="329" r:id="rId60"/>
    <p:sldId id="330" r:id="rId61"/>
    <p:sldId id="331" r:id="rId62"/>
    <p:sldId id="332" r:id="rId63"/>
    <p:sldId id="333" r:id="rId64"/>
    <p:sldId id="326" r:id="rId65"/>
    <p:sldId id="327" r:id="rId66"/>
    <p:sldId id="261" r:id="rId6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dyello123@hanmail.net" initials="g" lastIdx="9" clrIdx="0">
    <p:extLst>
      <p:ext uri="{19B8F6BF-5375-455C-9EA6-DF929625EA0E}">
        <p15:presenceInfo xmlns:p15="http://schemas.microsoft.com/office/powerpoint/2012/main" userId="72acc9ed3ba9c40d" providerId="Windows Live"/>
      </p:ext>
    </p:extLst>
  </p:cmAuthor>
  <p:cmAuthor id="2" name="name" initials="n" lastIdx="1" clrIdx="1">
    <p:extLst>
      <p:ext uri="{19B8F6BF-5375-455C-9EA6-DF929625EA0E}">
        <p15:presenceInfo xmlns:p15="http://schemas.microsoft.com/office/powerpoint/2012/main" userId="na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DB"/>
    <a:srgbClr val="528FC9"/>
    <a:srgbClr val="15299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9" autoAdjust="0"/>
    <p:restoredTop sz="94235" autoAdjust="0"/>
  </p:normalViewPr>
  <p:slideViewPr>
    <p:cSldViewPr>
      <p:cViewPr>
        <p:scale>
          <a:sx n="78" d="100"/>
          <a:sy n="78" d="100"/>
        </p:scale>
        <p:origin x="917" y="13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둥근모꼴" panose="020B0500000000000000" pitchFamily="50" charset="-127"/>
                <a:ea typeface="둥근모꼴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둥근모꼴" panose="020B0500000000000000" pitchFamily="50" charset="-127"/>
                <a:ea typeface="둥근모꼴" panose="020B0500000000000000" pitchFamily="50" charset="-127"/>
              </a:defRPr>
            </a:lvl1pPr>
          </a:lstStyle>
          <a:p>
            <a:fld id="{77E0D9B5-7598-440C-A58D-AA655ED8BA36}" type="datetimeFigureOut">
              <a:rPr lang="ko-KR" altLang="en-US" smtClean="0"/>
              <a:pPr/>
              <a:t>2021-05-19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둥근모꼴" panose="020B0500000000000000" pitchFamily="50" charset="-127"/>
                <a:ea typeface="둥근모꼴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둥근모꼴" panose="020B0500000000000000" pitchFamily="50" charset="-127"/>
                <a:ea typeface="둥근모꼴" panose="020B0500000000000000" pitchFamily="50" charset="-127"/>
              </a:defRPr>
            </a:lvl1pPr>
          </a:lstStyle>
          <a:p>
            <a:fld id="{647EB51C-F81D-4618-B45B-574F44C108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4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둥근모꼴" panose="020B0500000000000000" pitchFamily="50" charset="-127"/>
        <a:ea typeface="둥근모꼴" panose="020B05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둥근모꼴" panose="020B0500000000000000" pitchFamily="50" charset="-127"/>
        <a:ea typeface="둥근모꼴" panose="020B05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둥근모꼴" panose="020B0500000000000000" pitchFamily="50" charset="-127"/>
        <a:ea typeface="둥근모꼴" panose="020B05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둥근모꼴" panose="020B0500000000000000" pitchFamily="50" charset="-127"/>
        <a:ea typeface="둥근모꼴" panose="020B05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둥근모꼴" panose="020B0500000000000000" pitchFamily="50" charset="-127"/>
        <a:ea typeface="둥근모꼴" panose="020B05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B51C-F81D-4618-B45B-574F44C1084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13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B51C-F81D-4618-B45B-574F44C108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B51C-F81D-4618-B45B-574F44C1084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243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B51C-F81D-4618-B45B-574F44C1084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39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5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3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1pPr>
            <a:lvl2pPr marL="495285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2pPr>
            <a:lvl3pPr marL="99057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3pPr>
            <a:lvl4pPr marL="1485854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4pPr>
            <a:lvl5pPr marL="1981139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5pPr>
            <a:lvl6pPr marL="2476424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6pPr>
            <a:lvl7pPr marL="2971709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7pPr>
            <a:lvl8pPr marL="3466993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8pPr>
            <a:lvl9pPr marL="3962278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5"/>
            <a:ext cx="4375150" cy="4525963"/>
          </a:xfrm>
        </p:spPr>
        <p:txBody>
          <a:bodyPr/>
          <a:lstStyle>
            <a:lvl1pPr>
              <a:defRPr sz="3033"/>
            </a:lvl1pPr>
            <a:lvl2pPr>
              <a:defRPr sz="2600"/>
            </a:lvl2pPr>
            <a:lvl3pPr>
              <a:defRPr sz="2167"/>
            </a:lvl3pPr>
            <a:lvl4pPr>
              <a:defRPr sz="1950"/>
            </a:lvl4pPr>
            <a:lvl5pPr>
              <a:defRPr sz="195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5"/>
            <a:ext cx="4375150" cy="4525963"/>
          </a:xfrm>
        </p:spPr>
        <p:txBody>
          <a:bodyPr/>
          <a:lstStyle>
            <a:lvl1pPr>
              <a:defRPr sz="3033"/>
            </a:lvl1pPr>
            <a:lvl2pPr>
              <a:defRPr sz="2600"/>
            </a:lvl2pPr>
            <a:lvl3pPr>
              <a:defRPr sz="2167"/>
            </a:lvl3pPr>
            <a:lvl4pPr>
              <a:defRPr sz="1950"/>
            </a:lvl4pPr>
            <a:lvl5pPr>
              <a:defRPr sz="195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5285" indent="0">
              <a:buNone/>
              <a:defRPr sz="2167" b="1"/>
            </a:lvl2pPr>
            <a:lvl3pPr marL="990570" indent="0">
              <a:buNone/>
              <a:defRPr sz="1950" b="1"/>
            </a:lvl3pPr>
            <a:lvl4pPr marL="1485854" indent="0">
              <a:buNone/>
              <a:defRPr sz="1733" b="1"/>
            </a:lvl4pPr>
            <a:lvl5pPr marL="1981139" indent="0">
              <a:buNone/>
              <a:defRPr sz="1733" b="1"/>
            </a:lvl5pPr>
            <a:lvl6pPr marL="2476424" indent="0">
              <a:buNone/>
              <a:defRPr sz="1733" b="1"/>
            </a:lvl6pPr>
            <a:lvl7pPr marL="2971709" indent="0">
              <a:buNone/>
              <a:defRPr sz="1733" b="1"/>
            </a:lvl7pPr>
            <a:lvl8pPr marL="3466993" indent="0">
              <a:buNone/>
              <a:defRPr sz="1733" b="1"/>
            </a:lvl8pPr>
            <a:lvl9pPr marL="3962278" indent="0">
              <a:buNone/>
              <a:defRPr sz="17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600"/>
            </a:lvl1pPr>
            <a:lvl2pPr>
              <a:defRPr sz="2167"/>
            </a:lvl2pPr>
            <a:lvl3pPr>
              <a:defRPr sz="195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5285" indent="0">
              <a:buNone/>
              <a:defRPr sz="2167" b="1"/>
            </a:lvl2pPr>
            <a:lvl3pPr marL="990570" indent="0">
              <a:buNone/>
              <a:defRPr sz="1950" b="1"/>
            </a:lvl3pPr>
            <a:lvl4pPr marL="1485854" indent="0">
              <a:buNone/>
              <a:defRPr sz="1733" b="1"/>
            </a:lvl4pPr>
            <a:lvl5pPr marL="1981139" indent="0">
              <a:buNone/>
              <a:defRPr sz="1733" b="1"/>
            </a:lvl5pPr>
            <a:lvl6pPr marL="2476424" indent="0">
              <a:buNone/>
              <a:defRPr sz="1733" b="1"/>
            </a:lvl6pPr>
            <a:lvl7pPr marL="2971709" indent="0">
              <a:buNone/>
              <a:defRPr sz="1733" b="1"/>
            </a:lvl7pPr>
            <a:lvl8pPr marL="3466993" indent="0">
              <a:buNone/>
              <a:defRPr sz="1733" b="1"/>
            </a:lvl8pPr>
            <a:lvl9pPr marL="3962278" indent="0">
              <a:buNone/>
              <a:defRPr sz="17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600"/>
            </a:lvl1pPr>
            <a:lvl2pPr>
              <a:defRPr sz="2167"/>
            </a:lvl2pPr>
            <a:lvl3pPr>
              <a:defRPr sz="195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1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467"/>
            </a:lvl1pPr>
            <a:lvl2pPr>
              <a:defRPr sz="3033"/>
            </a:lvl2pPr>
            <a:lvl3pPr>
              <a:defRPr sz="2600"/>
            </a:lvl3pPr>
            <a:lvl4pPr>
              <a:defRPr sz="2167"/>
            </a:lvl4pPr>
            <a:lvl5pPr>
              <a:defRPr sz="2167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517"/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67"/>
            </a:lvl1pPr>
            <a:lvl2pPr marL="495285" indent="0">
              <a:buNone/>
              <a:defRPr sz="3033"/>
            </a:lvl2pPr>
            <a:lvl3pPr marL="990570" indent="0">
              <a:buNone/>
              <a:defRPr sz="2600"/>
            </a:lvl3pPr>
            <a:lvl4pPr marL="1485854" indent="0">
              <a:buNone/>
              <a:defRPr sz="2167"/>
            </a:lvl4pPr>
            <a:lvl5pPr marL="1981139" indent="0">
              <a:buNone/>
              <a:defRPr sz="2167"/>
            </a:lvl5pPr>
            <a:lvl6pPr marL="2476424" indent="0">
              <a:buNone/>
              <a:defRPr sz="2167"/>
            </a:lvl6pPr>
            <a:lvl7pPr marL="2971709" indent="0">
              <a:buNone/>
              <a:defRPr sz="2167"/>
            </a:lvl7pPr>
            <a:lvl8pPr marL="3466993" indent="0">
              <a:buNone/>
              <a:defRPr sz="2167"/>
            </a:lvl8pPr>
            <a:lvl9pPr marL="3962278" indent="0">
              <a:buNone/>
              <a:defRPr sz="21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17"/>
            </a:lvl1pPr>
            <a:lvl2pPr marL="495285" indent="0">
              <a:buNone/>
              <a:defRPr sz="1300"/>
            </a:lvl2pPr>
            <a:lvl3pPr marL="990570" indent="0">
              <a:buNone/>
              <a:defRPr sz="1083"/>
            </a:lvl3pPr>
            <a:lvl4pPr marL="1485854" indent="0">
              <a:buNone/>
              <a:defRPr sz="975"/>
            </a:lvl4pPr>
            <a:lvl5pPr marL="1981139" indent="0">
              <a:buNone/>
              <a:defRPr sz="975"/>
            </a:lvl5pPr>
            <a:lvl6pPr marL="2476424" indent="0">
              <a:buNone/>
              <a:defRPr sz="975"/>
            </a:lvl6pPr>
            <a:lvl7pPr marL="2971709" indent="0">
              <a:buNone/>
              <a:defRPr sz="975"/>
            </a:lvl7pPr>
            <a:lvl8pPr marL="3466993" indent="0">
              <a:buNone/>
              <a:defRPr sz="975"/>
            </a:lvl8pPr>
            <a:lvl9pPr marL="3962278" indent="0">
              <a:buNone/>
              <a:defRPr sz="9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5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  <a:latin typeface="Edit Undo BRK" pitchFamily="2" charset="-127"/>
                <a:ea typeface="Edit Undo BRK" pitchFamily="2" charset="-127"/>
              </a:defRPr>
            </a:lvl1pPr>
          </a:lstStyle>
          <a:p>
            <a:fld id="{8B10BD13-C636-4BC5-BFA6-13D965522ABF}" type="datetimeFigureOut">
              <a:rPr lang="ko-KR" altLang="en-US" smtClean="0"/>
              <a:pPr/>
              <a:t>2021-05-19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Edit Undo BRK" pitchFamily="2" charset="-127"/>
                <a:ea typeface="Edit Undo BRK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Edit Undo BRK" pitchFamily="2" charset="-127"/>
                <a:ea typeface="Edit Undo BRK" pitchFamily="2" charset="-127"/>
              </a:defRPr>
            </a:lvl1pPr>
          </a:lstStyle>
          <a:p>
            <a:fld id="{7271DB4A-3BB0-4EAC-9A66-66790E1FA1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90570" rtl="0" eaLnBrk="1" latinLnBrk="1" hangingPunct="1">
        <a:spcBef>
          <a:spcPct val="0"/>
        </a:spcBef>
        <a:buNone/>
        <a:defRPr sz="4767" kern="1200">
          <a:solidFill>
            <a:schemeClr val="tx1"/>
          </a:solidFill>
          <a:latin typeface="Edit Undo BRK" pitchFamily="2" charset="-127"/>
          <a:ea typeface="Edit Undo BRK" pitchFamily="2" charset="-127"/>
          <a:cs typeface="+mj-cs"/>
        </a:defRPr>
      </a:lvl1pPr>
    </p:titleStyle>
    <p:bodyStyle>
      <a:lvl1pPr marL="371464" indent="-371464" algn="l" defTabSz="990570" rtl="0" eaLnBrk="1" latinLnBrk="1" hangingPunct="1">
        <a:spcBef>
          <a:spcPct val="20000"/>
        </a:spcBef>
        <a:buFont typeface="Arial" pitchFamily="34" charset="0"/>
        <a:buChar char="•"/>
        <a:defRPr sz="3467" kern="1200">
          <a:solidFill>
            <a:schemeClr val="tx1"/>
          </a:solidFill>
          <a:latin typeface="Edit Undo BRK" pitchFamily="2" charset="-127"/>
          <a:ea typeface="Edit Undo BRK" pitchFamily="2" charset="-127"/>
          <a:cs typeface="+mn-cs"/>
        </a:defRPr>
      </a:lvl1pPr>
      <a:lvl2pPr marL="804838" indent="-309553" algn="l" defTabSz="990570" rtl="0" eaLnBrk="1" latinLnBrk="1" hangingPunct="1">
        <a:spcBef>
          <a:spcPct val="20000"/>
        </a:spcBef>
        <a:buFont typeface="Arial" pitchFamily="34" charset="0"/>
        <a:buChar char="–"/>
        <a:defRPr sz="3033" kern="1200">
          <a:solidFill>
            <a:schemeClr val="tx1"/>
          </a:solidFill>
          <a:latin typeface="Edit Undo BRK" pitchFamily="2" charset="-127"/>
          <a:ea typeface="Edit Undo BRK" pitchFamily="2" charset="-127"/>
          <a:cs typeface="+mn-cs"/>
        </a:defRPr>
      </a:lvl2pPr>
      <a:lvl3pPr marL="1238212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Edit Undo BRK" pitchFamily="2" charset="-127"/>
          <a:ea typeface="Edit Undo BRK" pitchFamily="2" charset="-127"/>
          <a:cs typeface="+mn-cs"/>
        </a:defRPr>
      </a:lvl3pPr>
      <a:lvl4pPr marL="1733497" indent="-247642" algn="l" defTabSz="990570" rtl="0" eaLnBrk="1" latinLnBrk="1" hangingPunct="1">
        <a:spcBef>
          <a:spcPct val="20000"/>
        </a:spcBef>
        <a:buFont typeface="Arial" pitchFamily="34" charset="0"/>
        <a:buChar char="–"/>
        <a:defRPr sz="2167" kern="1200">
          <a:solidFill>
            <a:schemeClr val="tx1"/>
          </a:solidFill>
          <a:latin typeface="Edit Undo BRK" pitchFamily="2" charset="-127"/>
          <a:ea typeface="Edit Undo BRK" pitchFamily="2" charset="-127"/>
          <a:cs typeface="+mn-cs"/>
        </a:defRPr>
      </a:lvl4pPr>
      <a:lvl5pPr marL="2228781" indent="-247642" algn="l" defTabSz="990570" rtl="0" eaLnBrk="1" latinLnBrk="1" hangingPunct="1">
        <a:spcBef>
          <a:spcPct val="20000"/>
        </a:spcBef>
        <a:buFont typeface="Arial" pitchFamily="34" charset="0"/>
        <a:buChar char="»"/>
        <a:defRPr sz="2167" kern="1200">
          <a:solidFill>
            <a:schemeClr val="tx1"/>
          </a:solidFill>
          <a:latin typeface="Edit Undo BRK" pitchFamily="2" charset="-127"/>
          <a:ea typeface="Edit Undo BRK" pitchFamily="2" charset="-127"/>
          <a:cs typeface="+mn-cs"/>
        </a:defRPr>
      </a:lvl5pPr>
      <a:lvl6pPr marL="2724066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1" hangingPunct="1">
        <a:spcBef>
          <a:spcPct val="20000"/>
        </a:spcBef>
        <a:buFont typeface="Arial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godyello123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godyello123/222334346677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godyello123/22233433270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godyello123/22233433968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3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50.png"/><Relationship Id="rId4" Type="http://schemas.openxmlformats.org/officeDocument/2006/relationships/image" Target="../media/image1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godyello123/22233433270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스마트폰 단색으로 채워진">
            <a:extLst>
              <a:ext uri="{FF2B5EF4-FFF2-40B4-BE49-F238E27FC236}">
                <a16:creationId xmlns:a16="http://schemas.microsoft.com/office/drawing/2014/main" id="{698582D3-3911-4807-A9BB-EB79FD31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732" y="5444231"/>
            <a:ext cx="504056" cy="504056"/>
          </a:xfrm>
          <a:prstGeom prst="rect">
            <a:avLst/>
          </a:prstGeom>
        </p:spPr>
      </p:pic>
      <p:pic>
        <p:nvPicPr>
          <p:cNvPr id="10" name="그래픽 9" descr="프레젠테이션 미디어 단색으로 채워진">
            <a:extLst>
              <a:ext uri="{FF2B5EF4-FFF2-40B4-BE49-F238E27FC236}">
                <a16:creationId xmlns:a16="http://schemas.microsoft.com/office/drawing/2014/main" id="{DCAF4878-FAFF-4095-A40E-D313E5FC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2074" y="5007537"/>
            <a:ext cx="504056" cy="504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3BA520-B550-4E7B-94E8-E1AD0238BFB7}"/>
              </a:ext>
            </a:extLst>
          </p:cNvPr>
          <p:cNvSpPr txBox="1"/>
          <p:nvPr/>
        </p:nvSpPr>
        <p:spPr>
          <a:xfrm>
            <a:off x="1045931" y="5511593"/>
            <a:ext cx="202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010 2434 8293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그래픽 6" descr="봉투 단색으로 채워진">
            <a:extLst>
              <a:ext uri="{FF2B5EF4-FFF2-40B4-BE49-F238E27FC236}">
                <a16:creationId xmlns:a16="http://schemas.microsoft.com/office/drawing/2014/main" id="{3B975501-685D-4E22-85FD-88D8EE7A5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504" y="6187346"/>
            <a:ext cx="470841" cy="50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EC8EC-FFF8-455F-9618-11A1DC6B3CD2}"/>
              </a:ext>
            </a:extLst>
          </p:cNvPr>
          <p:cNvSpPr txBox="1"/>
          <p:nvPr/>
        </p:nvSpPr>
        <p:spPr>
          <a:xfrm>
            <a:off x="993416" y="6254680"/>
            <a:ext cx="331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Godyello123 @ gmail.com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3079B0-2D34-4411-A58C-BD8AA2BCB1A4}"/>
              </a:ext>
            </a:extLst>
          </p:cNvPr>
          <p:cNvGrpSpPr/>
          <p:nvPr/>
        </p:nvGrpSpPr>
        <p:grpSpPr>
          <a:xfrm>
            <a:off x="3800872" y="1797204"/>
            <a:ext cx="6249144" cy="1604463"/>
            <a:chOff x="3772762" y="3120681"/>
            <a:chExt cx="6249144" cy="16044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0882C6-F7C0-47FC-9F51-D5B767E91C6E}"/>
                </a:ext>
              </a:extLst>
            </p:cNvPr>
            <p:cNvSpPr/>
            <p:nvPr/>
          </p:nvSpPr>
          <p:spPr>
            <a:xfrm>
              <a:off x="4016404" y="4509120"/>
              <a:ext cx="5889104" cy="2160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F85B9F-B432-46DC-B7DE-9CE0400951A1}"/>
                </a:ext>
              </a:extLst>
            </p:cNvPr>
            <p:cNvSpPr txBox="1"/>
            <p:nvPr/>
          </p:nvSpPr>
          <p:spPr>
            <a:xfrm>
              <a:off x="3772762" y="3120681"/>
              <a:ext cx="624914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300" dirty="0">
                  <a:solidFill>
                    <a:schemeClr val="tx2"/>
                  </a:solidFill>
                  <a:latin typeface="M04_FATAL FURY" panose="020B0600000000000000" pitchFamily="34" charset="0"/>
                  <a:ea typeface="둥근모꼴" panose="020B0500000000000000" pitchFamily="50" charset="-127"/>
                  <a:cs typeface="Aharoni" panose="02010803020104030203" pitchFamily="2" charset="-79"/>
                </a:rPr>
                <a:t>Development</a:t>
              </a:r>
              <a:r>
                <a:rPr lang="ko-KR" altLang="en-US" sz="4300" dirty="0">
                  <a:solidFill>
                    <a:schemeClr val="tx2"/>
                  </a:solidFill>
                  <a:latin typeface="M04_FATAL FURY" panose="020B0600000000000000" pitchFamily="34" charset="0"/>
                  <a:ea typeface="둥근모꼴" panose="020B0500000000000000" pitchFamily="50" charset="-127"/>
                  <a:cs typeface="Aharoni" panose="02010803020104030203" pitchFamily="2" charset="-79"/>
                </a:rPr>
                <a:t> </a:t>
              </a:r>
              <a:endParaRPr lang="en-US" altLang="ko-KR" sz="4300" dirty="0">
                <a:solidFill>
                  <a:schemeClr val="tx2"/>
                </a:solidFill>
                <a:latin typeface="M04_FATAL FURY" panose="020B0600000000000000" pitchFamily="34" charset="0"/>
                <a:ea typeface="둥근모꼴" panose="020B0500000000000000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en-US" altLang="ko-KR" sz="4300" dirty="0" err="1">
                  <a:solidFill>
                    <a:schemeClr val="tx2"/>
                  </a:solidFill>
                  <a:latin typeface="M04_FATAL FURY" panose="020B0600000000000000" pitchFamily="34" charset="0"/>
                  <a:ea typeface="둥근모꼴" panose="020B0500000000000000" pitchFamily="50" charset="-127"/>
                  <a:cs typeface="Aharoni" panose="02010803020104030203" pitchFamily="2" charset="-79"/>
                </a:rPr>
                <a:t>Histroy</a:t>
              </a:r>
              <a:endParaRPr lang="ko-KR" altLang="en-US" sz="4300" dirty="0">
                <a:solidFill>
                  <a:schemeClr val="tx2"/>
                </a:solidFill>
                <a:latin typeface="M04_FATAL FURY" panose="020B0600000000000000" pitchFamily="34" charset="0"/>
                <a:ea typeface="둥근모꼴" panose="020B0500000000000000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CD60-3BF6-4F7B-B8E0-45DB94AA2F1F}"/>
              </a:ext>
            </a:extLst>
          </p:cNvPr>
          <p:cNvSpPr txBox="1"/>
          <p:nvPr/>
        </p:nvSpPr>
        <p:spPr>
          <a:xfrm>
            <a:off x="5424182" y="5030932"/>
            <a:ext cx="4425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  <a:hlinkClick r:id="rId8"/>
              </a:rPr>
              <a:t>https://blog.naver.com/godyello123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2" name="그래픽 11" descr="남성 사무직 근로자 단색으로 채워진">
            <a:extLst>
              <a:ext uri="{FF2B5EF4-FFF2-40B4-BE49-F238E27FC236}">
                <a16:creationId xmlns:a16="http://schemas.microsoft.com/office/drawing/2014/main" id="{18E689D3-3D7F-406C-ABF8-0BFB53B0E4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3342" y="4679229"/>
            <a:ext cx="607422" cy="6074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C0409A-1758-4F8D-8A93-CEEAE1C0037D}"/>
              </a:ext>
            </a:extLst>
          </p:cNvPr>
          <p:cNvSpPr txBox="1"/>
          <p:nvPr/>
        </p:nvSpPr>
        <p:spPr>
          <a:xfrm>
            <a:off x="1136576" y="4798274"/>
            <a:ext cx="187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안 상 근 </a:t>
            </a:r>
          </a:p>
        </p:txBody>
      </p:sp>
      <p:pic>
        <p:nvPicPr>
          <p:cNvPr id="14" name="그래픽 13" descr="QR 코드 단색으로 채워진">
            <a:extLst>
              <a:ext uri="{FF2B5EF4-FFF2-40B4-BE49-F238E27FC236}">
                <a16:creationId xmlns:a16="http://schemas.microsoft.com/office/drawing/2014/main" id="{9E846332-DC36-476A-8CA7-111AD94901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8984" y="5733256"/>
            <a:ext cx="709228" cy="7092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3A10BE-9C3B-4B26-B6AB-BAD2AF9A6F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3384" y="5511593"/>
            <a:ext cx="1286054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8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26FF1CC-06BC-44DA-B910-E9967DB36890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32E56C-F8AE-4F74-80B7-C5D688CBD9DF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435BDC-7409-4BD7-ABD5-6FDDE6723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3" y="1452014"/>
            <a:ext cx="7163800" cy="2619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B1E014-BC77-4649-87EF-D5BB672EDE32}"/>
              </a:ext>
            </a:extLst>
          </p:cNvPr>
          <p:cNvSpPr txBox="1"/>
          <p:nvPr/>
        </p:nvSpPr>
        <p:spPr>
          <a:xfrm>
            <a:off x="7458867" y="2769785"/>
            <a:ext cx="224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섹션의 개수 만큼 섹션을 생성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A7057F-A6B5-49DF-BF1F-3169EA80DB17}"/>
              </a:ext>
            </a:extLst>
          </p:cNvPr>
          <p:cNvSpPr txBox="1"/>
          <p:nvPr/>
        </p:nvSpPr>
        <p:spPr>
          <a:xfrm>
            <a:off x="5147373" y="5193201"/>
            <a:ext cx="4342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충돌체의 위치를 기준으로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충돌체가 포함 될 섹션을 계산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963067F-2947-4DF0-8C3A-44B3D110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79" y="4396996"/>
            <a:ext cx="4858559" cy="2023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097FE1A-670D-405E-B479-972799A7A5B1}"/>
              </a:ext>
            </a:extLst>
          </p:cNvPr>
          <p:cNvSpPr/>
          <p:nvPr/>
        </p:nvSpPr>
        <p:spPr>
          <a:xfrm>
            <a:off x="920552" y="2420888"/>
            <a:ext cx="6448001" cy="1339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406195-A121-4D23-97A4-6EDFF7D46963}"/>
              </a:ext>
            </a:extLst>
          </p:cNvPr>
          <p:cNvSpPr/>
          <p:nvPr/>
        </p:nvSpPr>
        <p:spPr>
          <a:xfrm>
            <a:off x="416496" y="4869160"/>
            <a:ext cx="4665642" cy="1214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522F44B-FFF1-404E-898A-C75B520E3C80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0F5A0D-4E2A-4DD1-AA35-4EB567A53853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6BF935-D4B7-4645-8716-5429DAA68E68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시스템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F3DB9-FB57-47B5-87AC-5616730A5D4C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F1D885E-B6C2-4A0A-A2E9-B89A41200743}"/>
              </a:ext>
            </a:extLst>
          </p:cNvPr>
          <p:cNvSpPr/>
          <p:nvPr/>
        </p:nvSpPr>
        <p:spPr>
          <a:xfrm>
            <a:off x="2792760" y="1112400"/>
            <a:ext cx="2101627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4525AF-E71F-4672-9AAB-CCA850422B36}"/>
              </a:ext>
            </a:extLst>
          </p:cNvPr>
          <p:cNvSpPr txBox="1"/>
          <p:nvPr/>
        </p:nvSpPr>
        <p:spPr>
          <a:xfrm>
            <a:off x="9561512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10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D70B58-B466-4F15-AE03-E7B8FDE39786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AFB639-926F-4A46-B77B-74906672D835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D0F0D3-3270-44BF-A05A-BB5A3CF6AA84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섹션 시스템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9AA74C-E9ED-4A95-9F0D-23EC7D0ABFEF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채널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3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프로파일 시스템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6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08FB7F1-A25E-4646-9721-34FCFB21A51A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854791-57F7-428F-9AFF-6F1635761EEF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7CE7E9-6B9A-45CB-A1A7-1499195E2310}"/>
              </a:ext>
            </a:extLst>
          </p:cNvPr>
          <p:cNvSpPr txBox="1"/>
          <p:nvPr/>
        </p:nvSpPr>
        <p:spPr>
          <a:xfrm>
            <a:off x="9636739" y="6577427"/>
            <a:ext cx="71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  <a:cs typeface="둥근모꼴" panose="020B0500000000000000" pitchFamily="50" charset="-127"/>
              </a:rPr>
              <a:t>11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  <a:cs typeface="둥근모꼴" panose="020B05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8E9B7-367C-4231-86AC-CA02D424B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060"/>
          <a:stretch/>
        </p:blipFill>
        <p:spPr>
          <a:xfrm>
            <a:off x="553208" y="3717032"/>
            <a:ext cx="6677957" cy="16969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1A01D5-F192-4F66-81A6-5AE8140CDAF5}"/>
              </a:ext>
            </a:extLst>
          </p:cNvPr>
          <p:cNvSpPr/>
          <p:nvPr/>
        </p:nvSpPr>
        <p:spPr>
          <a:xfrm>
            <a:off x="674125" y="4488517"/>
            <a:ext cx="4392488" cy="925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47AD02-BA81-4395-8216-E3913135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8" y="1740391"/>
            <a:ext cx="5706271" cy="15908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1AACB9-BEDE-433E-B087-4B7D6E58D212}"/>
              </a:ext>
            </a:extLst>
          </p:cNvPr>
          <p:cNvSpPr txBox="1"/>
          <p:nvPr/>
        </p:nvSpPr>
        <p:spPr>
          <a:xfrm>
            <a:off x="5745088" y="3180794"/>
            <a:ext cx="3414128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같은 섹션 내의 충돌체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끼리 만 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검사를 진행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BE619E-89A8-4CE2-BD56-C0716F5AC042}"/>
              </a:ext>
            </a:extLst>
          </p:cNvPr>
          <p:cNvSpPr/>
          <p:nvPr/>
        </p:nvSpPr>
        <p:spPr>
          <a:xfrm>
            <a:off x="1063018" y="2535840"/>
            <a:ext cx="3097894" cy="317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A8F3B47-DCA1-41E1-8A48-F2C6F1FD2743}"/>
              </a:ext>
            </a:extLst>
          </p:cNvPr>
          <p:cNvCxnSpPr>
            <a:cxnSpLocks/>
            <a:stCxn id="17" idx="3"/>
            <a:endCxn id="33" idx="0"/>
          </p:cNvCxnSpPr>
          <p:nvPr/>
        </p:nvCxnSpPr>
        <p:spPr>
          <a:xfrm>
            <a:off x="4160912" y="2694388"/>
            <a:ext cx="3291240" cy="48640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D06581D-896B-42C2-B456-D260E60C8A74}"/>
              </a:ext>
            </a:extLst>
          </p:cNvPr>
          <p:cNvCxnSpPr>
            <a:cxnSpLocks/>
            <a:stCxn id="33" idx="2"/>
          </p:cNvCxnSpPr>
          <p:nvPr/>
        </p:nvCxnSpPr>
        <p:spPr>
          <a:xfrm rot="5400000">
            <a:off x="5666357" y="3227382"/>
            <a:ext cx="1186052" cy="238553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49104D-18F8-42FC-A54A-E3C4B83BB06E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2A5CC-8392-4500-84C2-ED2835916FFF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C27CCC-3AFD-4E4C-9B23-DFE54908FF21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시스템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D7AAE6-11D8-404D-8455-056FFDE1DF96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52D35CD-9C6F-4D38-9B55-49785478F2E6}"/>
              </a:ext>
            </a:extLst>
          </p:cNvPr>
          <p:cNvSpPr/>
          <p:nvPr/>
        </p:nvSpPr>
        <p:spPr>
          <a:xfrm>
            <a:off x="2792760" y="1112400"/>
            <a:ext cx="2101627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199312-06D7-42AC-8CC3-1EADBE8790F8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9CEDF-0133-4AC4-B532-1E9C1DF39103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89012D-BCDC-4E2B-AB1E-085C542BFC3A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섹션 시스템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DCF92F-58C2-434D-AD8E-97531B8F8301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채널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3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프로파일 시스템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99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75F21AD-587A-4059-A28B-75E814232BA2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4D264B-ABD1-4CF8-A92C-3A23D3DBBA31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AEBF3A-16C5-4DE4-9F50-86456FFB37B3}"/>
              </a:ext>
            </a:extLst>
          </p:cNvPr>
          <p:cNvGrpSpPr/>
          <p:nvPr/>
        </p:nvGrpSpPr>
        <p:grpSpPr>
          <a:xfrm>
            <a:off x="5356412" y="1720292"/>
            <a:ext cx="3606566" cy="1747444"/>
            <a:chOff x="4222475" y="3097644"/>
            <a:chExt cx="3562847" cy="152421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10E8365-D62E-416B-AFC8-091D58959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475" y="3097644"/>
              <a:ext cx="3562847" cy="1524213"/>
            </a:xfrm>
            <a:prstGeom prst="rect">
              <a:avLst/>
            </a:prstGeom>
            <a:ln w="38100">
              <a:solidFill>
                <a:srgbClr val="FFC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CEDADF-DBFE-4831-A666-3F95F41CA6A4}"/>
                </a:ext>
              </a:extLst>
            </p:cNvPr>
            <p:cNvSpPr txBox="1"/>
            <p:nvPr/>
          </p:nvSpPr>
          <p:spPr>
            <a:xfrm>
              <a:off x="4258479" y="3533096"/>
              <a:ext cx="216024" cy="32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Edit Undo BRK" pitchFamily="2" charset="-127"/>
                  <a:ea typeface="Edit Undo BRK" pitchFamily="2" charset="-127"/>
                </a:rPr>
                <a:t>①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5AFE02-A256-4E88-852C-505CD18180B1}"/>
                </a:ext>
              </a:extLst>
            </p:cNvPr>
            <p:cNvSpPr txBox="1"/>
            <p:nvPr/>
          </p:nvSpPr>
          <p:spPr>
            <a:xfrm>
              <a:off x="4258479" y="3772019"/>
              <a:ext cx="216024" cy="32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Edit Undo BRK" pitchFamily="2" charset="-127"/>
                  <a:ea typeface="Edit Undo BRK" pitchFamily="2" charset="-127"/>
                </a:rPr>
                <a:t>②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50546C-0E4E-409F-AB39-772E3CD68768}"/>
                </a:ext>
              </a:extLst>
            </p:cNvPr>
            <p:cNvSpPr txBox="1"/>
            <p:nvPr/>
          </p:nvSpPr>
          <p:spPr>
            <a:xfrm>
              <a:off x="4258479" y="4010942"/>
              <a:ext cx="216024" cy="32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Edit Undo BRK" pitchFamily="2" charset="-127"/>
                  <a:ea typeface="Edit Undo BRK" pitchFamily="2" charset="-127"/>
                </a:rPr>
                <a:t>③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D7DC3D6-BEE8-4E96-A36D-19B68C4E97F6}"/>
              </a:ext>
            </a:extLst>
          </p:cNvPr>
          <p:cNvSpPr txBox="1"/>
          <p:nvPr/>
        </p:nvSpPr>
        <p:spPr>
          <a:xfrm>
            <a:off x="5323719" y="1301464"/>
            <a:ext cx="2493958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Profile : 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그룹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F68B66B-AF06-49F6-BD41-F3B09F65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412" y="4491799"/>
            <a:ext cx="2948172" cy="1814259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C43DF88-66A9-446C-86BC-D8D1D13C00A5}"/>
              </a:ext>
            </a:extLst>
          </p:cNvPr>
          <p:cNvSpPr txBox="1"/>
          <p:nvPr/>
        </p:nvSpPr>
        <p:spPr>
          <a:xfrm>
            <a:off x="5332738" y="4109851"/>
            <a:ext cx="2838558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Channel : 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피 충돌 그룹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39481060-2FAA-437D-A8EF-38BF815A723C}"/>
              </a:ext>
            </a:extLst>
          </p:cNvPr>
          <p:cNvSpPr/>
          <p:nvPr/>
        </p:nvSpPr>
        <p:spPr>
          <a:xfrm>
            <a:off x="344488" y="1435776"/>
            <a:ext cx="4347560" cy="1340909"/>
          </a:xfrm>
          <a:prstGeom prst="snip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엔진의 충돌 시스템인 </a:t>
            </a:r>
            <a:r>
              <a:rPr lang="ko-KR" altLang="en-US" sz="1500" dirty="0" err="1">
                <a:solidFill>
                  <a:srgbClr val="0070C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채널링</a:t>
            </a:r>
            <a:r>
              <a:rPr lang="ko-KR" altLang="en-US" sz="1500" dirty="0">
                <a:solidFill>
                  <a:srgbClr val="0070C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시스템</a:t>
            </a:r>
            <a:endParaRPr lang="en-US" altLang="ko-KR" sz="1500" dirty="0">
              <a:solidFill>
                <a:srgbClr val="0070C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 기반으로 하여 구현한 충돌 시스템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원하는 충돌 그룹 끼리 만 충돌 연산 진행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연산 최소화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D888EEE-EE9B-4CDD-A129-B2AE4D34850F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71C290-48AB-41EF-9B12-35870AC6AF24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B69605-7924-4306-BE4E-23E8B30B229E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시스템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E63DCC-24B2-40B3-9FF2-0DB4C38CB499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5EEF5E3-2060-4018-8F3D-23C6E271E676}"/>
              </a:ext>
            </a:extLst>
          </p:cNvPr>
          <p:cNvSpPr/>
          <p:nvPr/>
        </p:nvSpPr>
        <p:spPr>
          <a:xfrm>
            <a:off x="6052471" y="1112400"/>
            <a:ext cx="3076993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B01AB0-0B73-4BA5-BEC9-81ADBD9BA297}"/>
              </a:ext>
            </a:extLst>
          </p:cNvPr>
          <p:cNvSpPr txBox="1"/>
          <p:nvPr/>
        </p:nvSpPr>
        <p:spPr>
          <a:xfrm>
            <a:off x="9551380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12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C76164-67CA-45A8-8456-6102F151A5E2}"/>
              </a:ext>
            </a:extLst>
          </p:cNvPr>
          <p:cNvSpPr/>
          <p:nvPr/>
        </p:nvSpPr>
        <p:spPr>
          <a:xfrm>
            <a:off x="310196" y="3300777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P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2BADFF8-8D12-4B3B-AC6A-D8CBA7D7DE0F}"/>
              </a:ext>
            </a:extLst>
          </p:cNvPr>
          <p:cNvSpPr/>
          <p:nvPr/>
        </p:nvSpPr>
        <p:spPr>
          <a:xfrm>
            <a:off x="1345425" y="3318385"/>
            <a:ext cx="360040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19AD3-8437-4E41-96EA-FF6612AD7833}"/>
              </a:ext>
            </a:extLst>
          </p:cNvPr>
          <p:cNvSpPr/>
          <p:nvPr/>
        </p:nvSpPr>
        <p:spPr>
          <a:xfrm>
            <a:off x="1352212" y="420251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9CB1FF5-34C7-4799-85DC-5FD550E8133C}"/>
              </a:ext>
            </a:extLst>
          </p:cNvPr>
          <p:cNvCxnSpPr>
            <a:stCxn id="10" idx="6"/>
            <a:endCxn id="31" idx="2"/>
          </p:cNvCxnSpPr>
          <p:nvPr/>
        </p:nvCxnSpPr>
        <p:spPr>
          <a:xfrm>
            <a:off x="670236" y="3480797"/>
            <a:ext cx="675189" cy="17608"/>
          </a:xfrm>
          <a:prstGeom prst="straightConnector1">
            <a:avLst/>
          </a:prstGeom>
          <a:ln w="38100">
            <a:solidFill>
              <a:srgbClr val="528FC9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26CF793-059E-4BB6-85DB-F894F7BCEA84}"/>
              </a:ext>
            </a:extLst>
          </p:cNvPr>
          <p:cNvCxnSpPr>
            <a:cxnSpLocks/>
            <a:stCxn id="10" idx="6"/>
            <a:endCxn id="32" idx="2"/>
          </p:cNvCxnSpPr>
          <p:nvPr/>
        </p:nvCxnSpPr>
        <p:spPr>
          <a:xfrm>
            <a:off x="670236" y="3480797"/>
            <a:ext cx="681976" cy="901740"/>
          </a:xfrm>
          <a:prstGeom prst="straightConnector1">
            <a:avLst/>
          </a:prstGeom>
          <a:ln w="28575">
            <a:solidFill>
              <a:srgbClr val="0092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DDF067-D2B2-464B-8CB6-6097702E5855}"/>
              </a:ext>
            </a:extLst>
          </p:cNvPr>
          <p:cNvSpPr txBox="1"/>
          <p:nvPr/>
        </p:nvSpPr>
        <p:spPr>
          <a:xfrm>
            <a:off x="195038" y="2990927"/>
            <a:ext cx="14820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Profile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0975DF-ECA8-4984-9F16-21AC0012E5C0}"/>
              </a:ext>
            </a:extLst>
          </p:cNvPr>
          <p:cNvSpPr txBox="1"/>
          <p:nvPr/>
        </p:nvSpPr>
        <p:spPr>
          <a:xfrm>
            <a:off x="1242355" y="2998602"/>
            <a:ext cx="14820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Channel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59730-D0C2-46A9-98BC-81815071211B}"/>
              </a:ext>
            </a:extLst>
          </p:cNvPr>
          <p:cNvSpPr txBox="1"/>
          <p:nvPr/>
        </p:nvSpPr>
        <p:spPr>
          <a:xfrm>
            <a:off x="742632" y="3254787"/>
            <a:ext cx="68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</a:t>
            </a:r>
            <a:r>
              <a:rPr lang="en-US" altLang="ko-KR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  <a:endParaRPr lang="ko-KR" altLang="en-US" sz="1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003DE9-EC83-4B40-9BA3-BDDF78487144}"/>
              </a:ext>
            </a:extLst>
          </p:cNvPr>
          <p:cNvSpPr txBox="1"/>
          <p:nvPr/>
        </p:nvSpPr>
        <p:spPr>
          <a:xfrm>
            <a:off x="936064" y="3735334"/>
            <a:ext cx="68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</a:t>
            </a:r>
            <a:r>
              <a:rPr lang="en-US" altLang="ko-KR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  <a:endParaRPr lang="ko-KR" altLang="en-US" sz="1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BE8189A-4E0D-48EC-8849-DC8A4C1D7D0E}"/>
              </a:ext>
            </a:extLst>
          </p:cNvPr>
          <p:cNvSpPr/>
          <p:nvPr/>
        </p:nvSpPr>
        <p:spPr>
          <a:xfrm>
            <a:off x="2370718" y="3252086"/>
            <a:ext cx="360040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B3309EE-38D5-4714-84CC-156618D843A1}"/>
              </a:ext>
            </a:extLst>
          </p:cNvPr>
          <p:cNvSpPr/>
          <p:nvPr/>
        </p:nvSpPr>
        <p:spPr>
          <a:xfrm>
            <a:off x="3405947" y="326969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P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13EC244-8D9F-440D-8F76-2C43BB3EEFDE}"/>
              </a:ext>
            </a:extLst>
          </p:cNvPr>
          <p:cNvSpPr/>
          <p:nvPr/>
        </p:nvSpPr>
        <p:spPr>
          <a:xfrm>
            <a:off x="3412734" y="415382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DAED4C0-ACC1-4C54-80A8-33D9B162BC61}"/>
              </a:ext>
            </a:extLst>
          </p:cNvPr>
          <p:cNvCxnSpPr>
            <a:stCxn id="58" idx="6"/>
            <a:endCxn id="59" idx="2"/>
          </p:cNvCxnSpPr>
          <p:nvPr/>
        </p:nvCxnSpPr>
        <p:spPr>
          <a:xfrm>
            <a:off x="2730758" y="3432106"/>
            <a:ext cx="675189" cy="17608"/>
          </a:xfrm>
          <a:prstGeom prst="straightConnector1">
            <a:avLst/>
          </a:prstGeom>
          <a:ln w="38100">
            <a:solidFill>
              <a:srgbClr val="0092D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A80D489-C74A-4F3F-8291-55CB2B573792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2730758" y="3432106"/>
            <a:ext cx="681976" cy="9017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74F0232-170C-407F-8CBB-3B4577231459}"/>
              </a:ext>
            </a:extLst>
          </p:cNvPr>
          <p:cNvSpPr txBox="1"/>
          <p:nvPr/>
        </p:nvSpPr>
        <p:spPr>
          <a:xfrm>
            <a:off x="2255560" y="2942236"/>
            <a:ext cx="14820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Profile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CCA0D1-81EA-4AF3-87EA-B58D46E0CD7C}"/>
              </a:ext>
            </a:extLst>
          </p:cNvPr>
          <p:cNvSpPr txBox="1"/>
          <p:nvPr/>
        </p:nvSpPr>
        <p:spPr>
          <a:xfrm>
            <a:off x="3302877" y="2949911"/>
            <a:ext cx="14820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Channel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9DDC31-B74D-4F02-9CC0-B98CF0D66120}"/>
              </a:ext>
            </a:extLst>
          </p:cNvPr>
          <p:cNvSpPr txBox="1"/>
          <p:nvPr/>
        </p:nvSpPr>
        <p:spPr>
          <a:xfrm>
            <a:off x="2803154" y="3206096"/>
            <a:ext cx="68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</a:t>
            </a:r>
            <a:r>
              <a:rPr lang="en-US" altLang="ko-KR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  <a:endParaRPr lang="ko-KR" altLang="en-US" sz="1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E0FC1C-772C-4A5A-A75C-DE5815E0FCF2}"/>
              </a:ext>
            </a:extLst>
          </p:cNvPr>
          <p:cNvSpPr txBox="1"/>
          <p:nvPr/>
        </p:nvSpPr>
        <p:spPr>
          <a:xfrm>
            <a:off x="2996586" y="3686643"/>
            <a:ext cx="68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</a:t>
            </a:r>
            <a:r>
              <a:rPr lang="en-US" altLang="ko-KR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X</a:t>
            </a:r>
            <a:endParaRPr lang="ko-KR" altLang="en-US" sz="1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7E1155D-3E11-4D59-87D5-BD94BD1D73D9}"/>
              </a:ext>
            </a:extLst>
          </p:cNvPr>
          <p:cNvSpPr/>
          <p:nvPr/>
        </p:nvSpPr>
        <p:spPr>
          <a:xfrm>
            <a:off x="379380" y="505863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86E562C-70B6-431F-829E-F8950C83629E}"/>
              </a:ext>
            </a:extLst>
          </p:cNvPr>
          <p:cNvSpPr/>
          <p:nvPr/>
        </p:nvSpPr>
        <p:spPr>
          <a:xfrm>
            <a:off x="1414609" y="5076243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P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4B76039-E8F5-4039-A327-25ED615B8EB1}"/>
              </a:ext>
            </a:extLst>
          </p:cNvPr>
          <p:cNvSpPr/>
          <p:nvPr/>
        </p:nvSpPr>
        <p:spPr>
          <a:xfrm>
            <a:off x="1421396" y="5960375"/>
            <a:ext cx="360040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D4871F-9C4C-43D1-BA52-B8582DA6EA3E}"/>
              </a:ext>
            </a:extLst>
          </p:cNvPr>
          <p:cNvCxnSpPr>
            <a:stCxn id="68" idx="6"/>
            <a:endCxn id="69" idx="2"/>
          </p:cNvCxnSpPr>
          <p:nvPr/>
        </p:nvCxnSpPr>
        <p:spPr>
          <a:xfrm>
            <a:off x="739420" y="5238655"/>
            <a:ext cx="675189" cy="17608"/>
          </a:xfrm>
          <a:prstGeom prst="straightConnector1">
            <a:avLst/>
          </a:prstGeom>
          <a:ln w="38100">
            <a:solidFill>
              <a:srgbClr val="0092DB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C649FA8-99F6-4CD6-8565-9A41698B816F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>
            <a:off x="739420" y="5238655"/>
            <a:ext cx="681976" cy="9017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CED4460-B153-4AD9-9970-DAEC98C52632}"/>
              </a:ext>
            </a:extLst>
          </p:cNvPr>
          <p:cNvSpPr txBox="1"/>
          <p:nvPr/>
        </p:nvSpPr>
        <p:spPr>
          <a:xfrm>
            <a:off x="264222" y="4748785"/>
            <a:ext cx="14820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Profile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1F1BF39-0A08-42AA-8BF1-CCB45E6B6C70}"/>
              </a:ext>
            </a:extLst>
          </p:cNvPr>
          <p:cNvSpPr txBox="1"/>
          <p:nvPr/>
        </p:nvSpPr>
        <p:spPr>
          <a:xfrm>
            <a:off x="811816" y="5012645"/>
            <a:ext cx="68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</a:t>
            </a:r>
            <a:r>
              <a:rPr lang="en-US" altLang="ko-KR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  <a:endParaRPr lang="ko-KR" altLang="en-US" sz="1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71AF68-1832-4C7E-A9EA-DDA34371FF5E}"/>
              </a:ext>
            </a:extLst>
          </p:cNvPr>
          <p:cNvSpPr txBox="1"/>
          <p:nvPr/>
        </p:nvSpPr>
        <p:spPr>
          <a:xfrm>
            <a:off x="1005248" y="5493192"/>
            <a:ext cx="68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</a:t>
            </a:r>
            <a:r>
              <a:rPr lang="en-US" altLang="ko-KR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X</a:t>
            </a:r>
            <a:endParaRPr lang="ko-KR" altLang="en-US" sz="1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D07E85F-3D65-462B-A755-FFD8EF15FE16}"/>
              </a:ext>
            </a:extLst>
          </p:cNvPr>
          <p:cNvSpPr txBox="1"/>
          <p:nvPr/>
        </p:nvSpPr>
        <p:spPr>
          <a:xfrm>
            <a:off x="1205449" y="4741110"/>
            <a:ext cx="14820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Channel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ADB3E38-1444-483A-9FBB-F44316F5B290}"/>
              </a:ext>
            </a:extLst>
          </p:cNvPr>
          <p:cNvSpPr/>
          <p:nvPr/>
        </p:nvSpPr>
        <p:spPr>
          <a:xfrm>
            <a:off x="2755802" y="5388488"/>
            <a:ext cx="360040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AE213C-EB56-42AB-BF9B-9D994C542DB7}"/>
              </a:ext>
            </a:extLst>
          </p:cNvPr>
          <p:cNvSpPr/>
          <p:nvPr/>
        </p:nvSpPr>
        <p:spPr>
          <a:xfrm>
            <a:off x="2766126" y="596658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56FB20-35B8-4890-B1F6-1B925883FDCB}"/>
              </a:ext>
            </a:extLst>
          </p:cNvPr>
          <p:cNvSpPr/>
          <p:nvPr/>
        </p:nvSpPr>
        <p:spPr>
          <a:xfrm>
            <a:off x="2756264" y="47971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P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D8E4659-88B4-464F-A39C-F70EAF01B2FC}"/>
              </a:ext>
            </a:extLst>
          </p:cNvPr>
          <p:cNvSpPr txBox="1"/>
          <p:nvPr/>
        </p:nvSpPr>
        <p:spPr>
          <a:xfrm>
            <a:off x="3337574" y="4790472"/>
            <a:ext cx="1800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 충돌 그룹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DC28F9-1A72-40C2-8DC3-41465401CBC4}"/>
              </a:ext>
            </a:extLst>
          </p:cNvPr>
          <p:cNvSpPr txBox="1"/>
          <p:nvPr/>
        </p:nvSpPr>
        <p:spPr>
          <a:xfrm>
            <a:off x="3333377" y="5413356"/>
            <a:ext cx="1800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NPC</a:t>
            </a:r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충돌 그룹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AA56CE-03F2-4606-8DA4-FDF6F9A0CBE2}"/>
              </a:ext>
            </a:extLst>
          </p:cNvPr>
          <p:cNvSpPr txBox="1"/>
          <p:nvPr/>
        </p:nvSpPr>
        <p:spPr>
          <a:xfrm>
            <a:off x="3328889" y="6016965"/>
            <a:ext cx="1800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: Monster </a:t>
            </a:r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그룹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4042D58-41A9-40A7-BF0C-3D4ABA713C61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C055DB6-B3FD-432F-B0D9-E2D82F69B0CC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89681BE-5502-4F89-93A7-AA83FEF73479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섹션 시스템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5EC49FC-3807-4367-AFF9-B7D511C389C4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채널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3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프로파일 시스템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863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1213D11-E24F-4B40-A3D9-796084A38BFD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C0FF31-32FF-408F-9AF5-553A6BD0A207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8D67FBD-B2EE-46B7-9BEE-043362D9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384697"/>
            <a:ext cx="6878010" cy="46679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61098ED-6D4D-42CE-93D5-24F98C0AB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3" y="1904890"/>
            <a:ext cx="6706536" cy="4239217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6D4E6613-F16E-43B2-AF40-5A79B8984050}"/>
              </a:ext>
            </a:extLst>
          </p:cNvPr>
          <p:cNvGrpSpPr/>
          <p:nvPr/>
        </p:nvGrpSpPr>
        <p:grpSpPr>
          <a:xfrm>
            <a:off x="6311627" y="2532390"/>
            <a:ext cx="2841394" cy="2666703"/>
            <a:chOff x="6213197" y="2277440"/>
            <a:chExt cx="2841394" cy="266670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2C7732F-DBF9-41FF-AB5E-8C0F5AAB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6836" y="2700882"/>
              <a:ext cx="2817755" cy="224326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1A01310-C544-4B89-989A-3A7329DE0015}"/>
                </a:ext>
              </a:extLst>
            </p:cNvPr>
            <p:cNvSpPr txBox="1"/>
            <p:nvPr/>
          </p:nvSpPr>
          <p:spPr>
            <a:xfrm>
              <a:off x="6213197" y="2277440"/>
              <a:ext cx="1944216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충돌반응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32FA58C-C0CD-46C0-8559-1944B29A6991}"/>
              </a:ext>
            </a:extLst>
          </p:cNvPr>
          <p:cNvSpPr txBox="1"/>
          <p:nvPr/>
        </p:nvSpPr>
        <p:spPr>
          <a:xfrm>
            <a:off x="3369915" y="5320563"/>
            <a:ext cx="260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Profile </a:t>
            </a:r>
            <a:r>
              <a:rPr lang="ko-KR" altLang="en-US" dirty="0">
                <a:solidFill>
                  <a:srgbClr val="00B0F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과 </a:t>
            </a:r>
            <a:r>
              <a:rPr lang="en-US" altLang="ko-KR" dirty="0">
                <a:solidFill>
                  <a:srgbClr val="00B0F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Channel </a:t>
            </a:r>
            <a:r>
              <a:rPr lang="ko-KR" altLang="en-US" dirty="0">
                <a:solidFill>
                  <a:srgbClr val="00B0F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충돌 반응 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 지정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3391387-7F04-42E8-BDB3-63ABF0FD8E3A}"/>
              </a:ext>
            </a:extLst>
          </p:cNvPr>
          <p:cNvCxnSpPr/>
          <p:nvPr/>
        </p:nvCxnSpPr>
        <p:spPr>
          <a:xfrm>
            <a:off x="4520952" y="1724938"/>
            <a:ext cx="57606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836254B-2E6E-4705-848E-00B7A5A94558}"/>
              </a:ext>
            </a:extLst>
          </p:cNvPr>
          <p:cNvCxnSpPr/>
          <p:nvPr/>
        </p:nvCxnSpPr>
        <p:spPr>
          <a:xfrm>
            <a:off x="5327442" y="1718564"/>
            <a:ext cx="633670" cy="0"/>
          </a:xfrm>
          <a:prstGeom prst="line">
            <a:avLst/>
          </a:prstGeom>
          <a:ln w="28575">
            <a:solidFill>
              <a:srgbClr val="1529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529BC4-0244-4C1C-B755-2347CC018151}"/>
              </a:ext>
            </a:extLst>
          </p:cNvPr>
          <p:cNvSpPr/>
          <p:nvPr/>
        </p:nvSpPr>
        <p:spPr>
          <a:xfrm>
            <a:off x="704528" y="2420888"/>
            <a:ext cx="4752528" cy="2231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25117-9444-41A9-8468-9A89D5D729E3}"/>
              </a:ext>
            </a:extLst>
          </p:cNvPr>
          <p:cNvSpPr/>
          <p:nvPr/>
        </p:nvSpPr>
        <p:spPr>
          <a:xfrm>
            <a:off x="704528" y="3356993"/>
            <a:ext cx="3816424" cy="504056"/>
          </a:xfrm>
          <a:prstGeom prst="rect">
            <a:avLst/>
          </a:prstGeom>
          <a:noFill/>
          <a:ln>
            <a:solidFill>
              <a:srgbClr val="1529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2484C2-CD99-49CB-A46C-7B7147382A18}"/>
              </a:ext>
            </a:extLst>
          </p:cNvPr>
          <p:cNvSpPr txBox="1"/>
          <p:nvPr/>
        </p:nvSpPr>
        <p:spPr>
          <a:xfrm>
            <a:off x="5074477" y="26028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</a:rPr>
              <a:t>Profile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3677C-2236-41BF-8402-4AA647F27469}"/>
              </a:ext>
            </a:extLst>
          </p:cNvPr>
          <p:cNvSpPr txBox="1"/>
          <p:nvPr/>
        </p:nvSpPr>
        <p:spPr>
          <a:xfrm>
            <a:off x="4247322" y="3861049"/>
            <a:ext cx="113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</a:rPr>
              <a:t>Channel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C67761F-8B7E-49AC-9363-A39D21767D6D}"/>
              </a:ext>
            </a:extLst>
          </p:cNvPr>
          <p:cNvCxnSpPr/>
          <p:nvPr/>
        </p:nvCxnSpPr>
        <p:spPr>
          <a:xfrm>
            <a:off x="6207715" y="1724938"/>
            <a:ext cx="6174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8375BE1-7419-4BD1-85F5-64C2731F407F}"/>
              </a:ext>
            </a:extLst>
          </p:cNvPr>
          <p:cNvCxnSpPr/>
          <p:nvPr/>
        </p:nvCxnSpPr>
        <p:spPr>
          <a:xfrm>
            <a:off x="6609184" y="1718564"/>
            <a:ext cx="0" cy="813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E4D8A3D-4CE0-4B79-AC25-C1169C5ABE29}"/>
              </a:ext>
            </a:extLst>
          </p:cNvPr>
          <p:cNvSpPr txBox="1"/>
          <p:nvPr/>
        </p:nvSpPr>
        <p:spPr>
          <a:xfrm>
            <a:off x="8179289" y="3962608"/>
            <a:ext cx="13537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최초 충돌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792023-9C2A-4925-B4D2-4333EF62B112}"/>
              </a:ext>
            </a:extLst>
          </p:cNvPr>
          <p:cNvSpPr txBox="1"/>
          <p:nvPr/>
        </p:nvSpPr>
        <p:spPr>
          <a:xfrm>
            <a:off x="8188814" y="4230613"/>
            <a:ext cx="13537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충돌 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42883D-3B44-457B-AD0A-0BD07C407434}"/>
              </a:ext>
            </a:extLst>
          </p:cNvPr>
          <p:cNvSpPr txBox="1"/>
          <p:nvPr/>
        </p:nvSpPr>
        <p:spPr>
          <a:xfrm>
            <a:off x="8193360" y="4504764"/>
            <a:ext cx="13537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충돌 무시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094300A-DD7B-4EA1-AC8A-3C867B1F28DF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C96ADB-09A5-4E97-B362-66B5EA0ACD8A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A94358-59AF-4479-8CD9-5B6D8A9FAB3C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시스템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2234FF-2D91-4281-A15A-DEE233D51DC4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C3DBEA-43D3-4563-ACD1-EDD4206B9C35}"/>
              </a:ext>
            </a:extLst>
          </p:cNvPr>
          <p:cNvSpPr txBox="1"/>
          <p:nvPr/>
        </p:nvSpPr>
        <p:spPr>
          <a:xfrm>
            <a:off x="9551380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13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BB5D022-D84E-4A25-ABB9-3D6BBD0779AB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F8812B-BC8F-43F8-8571-203CD769E1D6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008E4A-6572-4A81-BF46-BFD32312D3A3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섹션 시스템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22622F-0B6F-474B-ABC7-ACB6A3C4FE04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채널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3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프로파일 시스템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3760D0-E953-408A-A036-07BEA84F2812}"/>
              </a:ext>
            </a:extLst>
          </p:cNvPr>
          <p:cNvSpPr/>
          <p:nvPr/>
        </p:nvSpPr>
        <p:spPr>
          <a:xfrm>
            <a:off x="6052471" y="1112400"/>
            <a:ext cx="3076993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5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80D2B1C-C643-4250-B5F4-0998191239A2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D8149C-2E33-48AA-8523-1F7E692DD779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6E1E33-1F35-4AD4-AE47-0765237D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8" y="1553523"/>
            <a:ext cx="7220958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93D73C-D439-40CD-9110-6D0D77B78244}"/>
              </a:ext>
            </a:extLst>
          </p:cNvPr>
          <p:cNvSpPr/>
          <p:nvPr/>
        </p:nvSpPr>
        <p:spPr>
          <a:xfrm>
            <a:off x="223579" y="1952846"/>
            <a:ext cx="7279087" cy="139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71B3C-E547-4E92-9BD1-48F64E5FAF02}"/>
              </a:ext>
            </a:extLst>
          </p:cNvPr>
          <p:cNvSpPr txBox="1"/>
          <p:nvPr/>
        </p:nvSpPr>
        <p:spPr>
          <a:xfrm>
            <a:off x="6321152" y="3373503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지정 된 충돌 반응에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따라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검사를 진행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9D2688-8191-484F-A34B-A00B29CCF22A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135671-1742-4E55-9A0E-B29F617C44AB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33C31D-D799-4840-AA47-106D2AE8ECC3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시스템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96E8D-9027-438E-BDF5-7DDB0D39B2FB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58CDC8-9E3B-441C-B075-59778638C27A}"/>
              </a:ext>
            </a:extLst>
          </p:cNvPr>
          <p:cNvSpPr txBox="1"/>
          <p:nvPr/>
        </p:nvSpPr>
        <p:spPr>
          <a:xfrm>
            <a:off x="9551380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14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118A6-9659-4F40-9D27-D101354EA01E}"/>
              </a:ext>
            </a:extLst>
          </p:cNvPr>
          <p:cNvSpPr/>
          <p:nvPr/>
        </p:nvSpPr>
        <p:spPr>
          <a:xfrm>
            <a:off x="1352600" y="4019834"/>
            <a:ext cx="4248472" cy="435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75E8A7-EA4C-48AF-82A4-F785422A6B79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2767B9-CA35-457D-B462-331D8CAECE5A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98B34A-C779-480B-BC87-0023DED6FE23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섹션 시스템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BB8776-DF1F-4C0F-8173-2D5B1B552A52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채널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3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프로파일 시스템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93CFA-118F-441E-A831-62A311B93265}"/>
              </a:ext>
            </a:extLst>
          </p:cNvPr>
          <p:cNvSpPr/>
          <p:nvPr/>
        </p:nvSpPr>
        <p:spPr>
          <a:xfrm>
            <a:off x="6052471" y="1112400"/>
            <a:ext cx="3076993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55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B72888-3439-42EF-8B0F-5AB0F21C7846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64E538-013F-491A-B865-B86D017050E4}"/>
              </a:ext>
            </a:extLst>
          </p:cNvPr>
          <p:cNvSpPr/>
          <p:nvPr/>
        </p:nvSpPr>
        <p:spPr>
          <a:xfrm>
            <a:off x="226667" y="1111238"/>
            <a:ext cx="1910570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63D020-F393-4B75-AD0B-EFFAA6C7FB90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036783-5792-4539-9EB8-F9738295E700}"/>
              </a:ext>
            </a:extLst>
          </p:cNvPr>
          <p:cNvSpPr txBox="1"/>
          <p:nvPr/>
        </p:nvSpPr>
        <p:spPr>
          <a:xfrm>
            <a:off x="204753" y="773878"/>
            <a:ext cx="2075204" cy="29238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디버그 로그 메시지</a:t>
            </a:r>
            <a:endParaRPr lang="en-US" altLang="ko-KR" sz="1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935EF9F-E5F6-484B-8EE8-C68E1E5DA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2" r="38827" b="4993"/>
          <a:stretch/>
        </p:blipFill>
        <p:spPr>
          <a:xfrm>
            <a:off x="1962662" y="2804945"/>
            <a:ext cx="5680600" cy="13721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F41CE0-887E-47BA-91F4-ACB9C07C4D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459" b="65657"/>
          <a:stretch/>
        </p:blipFill>
        <p:spPr>
          <a:xfrm>
            <a:off x="2000908" y="1795091"/>
            <a:ext cx="5680601" cy="7963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6176A1-92B0-4F5E-8733-DA5CE62F83DE}"/>
              </a:ext>
            </a:extLst>
          </p:cNvPr>
          <p:cNvSpPr txBox="1"/>
          <p:nvPr/>
        </p:nvSpPr>
        <p:spPr>
          <a:xfrm>
            <a:off x="3237693" y="5153732"/>
            <a:ext cx="3426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별로 각자의 로그를 확인 할 수 있도록 디자인</a:t>
            </a:r>
            <a:endParaRPr lang="en-US" altLang="ko-KR" sz="2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DCDE4A-98B5-4531-A0BD-7950A9BFF2D1}"/>
              </a:ext>
            </a:extLst>
          </p:cNvPr>
          <p:cNvSpPr/>
          <p:nvPr/>
        </p:nvSpPr>
        <p:spPr>
          <a:xfrm>
            <a:off x="1920922" y="3946836"/>
            <a:ext cx="77938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D62DB76-9198-405E-954C-BE4D7213776B}"/>
              </a:ext>
            </a:extLst>
          </p:cNvPr>
          <p:cNvCxnSpPr/>
          <p:nvPr/>
        </p:nvCxnSpPr>
        <p:spPr>
          <a:xfrm>
            <a:off x="2936625" y="3641080"/>
            <a:ext cx="41426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82C2544-F6F7-448C-A441-772AFEBA8064}"/>
              </a:ext>
            </a:extLst>
          </p:cNvPr>
          <p:cNvSpPr txBox="1"/>
          <p:nvPr/>
        </p:nvSpPr>
        <p:spPr>
          <a:xfrm>
            <a:off x="5740877" y="4292550"/>
            <a:ext cx="14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로그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02083-B12C-40C4-82D4-CAF35D787273}"/>
              </a:ext>
            </a:extLst>
          </p:cNvPr>
          <p:cNvSpPr txBox="1"/>
          <p:nvPr/>
        </p:nvSpPr>
        <p:spPr>
          <a:xfrm>
            <a:off x="1481994" y="4407268"/>
            <a:ext cx="1656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이니셜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97E7FFC-4CB9-469C-9DBD-6B958A7CBEBA}"/>
              </a:ext>
            </a:extLst>
          </p:cNvPr>
          <p:cNvCxnSpPr>
            <a:stCxn id="24" idx="2"/>
            <a:endCxn id="13" idx="0"/>
          </p:cNvCxnSpPr>
          <p:nvPr/>
        </p:nvCxnSpPr>
        <p:spPr>
          <a:xfrm flipH="1">
            <a:off x="2310086" y="4234868"/>
            <a:ext cx="528" cy="172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0C1AA2-6544-40E7-A6E8-11B0C6BAA6B0}"/>
              </a:ext>
            </a:extLst>
          </p:cNvPr>
          <p:cNvCxnSpPr/>
          <p:nvPr/>
        </p:nvCxnSpPr>
        <p:spPr>
          <a:xfrm>
            <a:off x="6321388" y="3641080"/>
            <a:ext cx="0" cy="679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B2C75C-5534-4195-8B67-4BD8AB1AD21A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F109A8-3E97-49E3-A575-5FB14AF61397}"/>
              </a:ext>
            </a:extLst>
          </p:cNvPr>
          <p:cNvSpPr txBox="1"/>
          <p:nvPr/>
        </p:nvSpPr>
        <p:spPr>
          <a:xfrm>
            <a:off x="7473280" y="-24021"/>
            <a:ext cx="260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Ⅲ.</a:t>
            </a:r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디버깅 시스템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E43B1B-6516-4571-A773-BA9A637666CF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EDE59F-50BA-4B6F-99B4-D2E056221DE7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5DAA4C-923D-41F4-93C6-AF041A0EE3C3}"/>
              </a:ext>
            </a:extLst>
          </p:cNvPr>
          <p:cNvSpPr txBox="1"/>
          <p:nvPr/>
        </p:nvSpPr>
        <p:spPr>
          <a:xfrm>
            <a:off x="9551380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15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24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9239537-EBFA-4982-82C9-AE768E537BB8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97CF93-90D6-4DE1-BC75-F69CF5C44C42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11EE3E6-02B7-4F66-ABB4-341D067CA97F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09D0E2-0FAC-4FA7-9FF1-06E01DD84158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5DBA5F-2AA6-4344-872B-5C45C37EB711}"/>
              </a:ext>
            </a:extLst>
          </p:cNvPr>
          <p:cNvSpPr/>
          <p:nvPr/>
        </p:nvSpPr>
        <p:spPr>
          <a:xfrm>
            <a:off x="224719" y="1112400"/>
            <a:ext cx="1478397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32DD3A7-73FD-48EE-9F70-4155F911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70" y="4087272"/>
            <a:ext cx="3866222" cy="2257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89BF11-B386-4452-903B-B17B2A75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9" y="1484034"/>
            <a:ext cx="3838054" cy="238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87E5143-EAA2-47B5-A41C-9F3394D13DA9}"/>
              </a:ext>
            </a:extLst>
          </p:cNvPr>
          <p:cNvSpPr/>
          <p:nvPr/>
        </p:nvSpPr>
        <p:spPr>
          <a:xfrm>
            <a:off x="2366870" y="189610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228FD9F-8BE6-4C76-98C3-184D06559AD2}"/>
              </a:ext>
            </a:extLst>
          </p:cNvPr>
          <p:cNvSpPr/>
          <p:nvPr/>
        </p:nvSpPr>
        <p:spPr>
          <a:xfrm>
            <a:off x="2473587" y="266056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8E5529-F22F-4B41-A66E-F6A966DA54B5}"/>
              </a:ext>
            </a:extLst>
          </p:cNvPr>
          <p:cNvSpPr/>
          <p:nvPr/>
        </p:nvSpPr>
        <p:spPr>
          <a:xfrm>
            <a:off x="2285726" y="493331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8ABE80E-044E-480E-84BB-8BADB2DAF18B}"/>
              </a:ext>
            </a:extLst>
          </p:cNvPr>
          <p:cNvSpPr/>
          <p:nvPr/>
        </p:nvSpPr>
        <p:spPr>
          <a:xfrm>
            <a:off x="2366870" y="4551835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A5048A65-8329-49CD-889C-3A015FB59662}"/>
              </a:ext>
            </a:extLst>
          </p:cNvPr>
          <p:cNvSpPr/>
          <p:nvPr/>
        </p:nvSpPr>
        <p:spPr>
          <a:xfrm>
            <a:off x="5701249" y="1461720"/>
            <a:ext cx="3960441" cy="868759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</a:rPr>
              <a:t>Direct2D Render Target</a:t>
            </a:r>
            <a:r>
              <a:rPr lang="ko-KR" altLang="en-US" sz="16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</a:rPr>
              <a:t>과 </a:t>
            </a:r>
            <a:endParaRPr lang="en-US" altLang="ko-KR" sz="16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</a:rPr>
              <a:t>DirectWrite</a:t>
            </a:r>
            <a:r>
              <a:rPr lang="en-US" altLang="ko-KR" sz="16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</a:rPr>
              <a:t>를 </a:t>
            </a:r>
            <a:endParaRPr lang="en-US" altLang="ko-KR" sz="16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</a:rPr>
              <a:t>이용한 데미지 텍스트  </a:t>
            </a:r>
            <a:endParaRPr lang="ko-KR" altLang="en-US" sz="16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32055F2-A825-4A7B-9CBD-552266C9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285" y="3581810"/>
            <a:ext cx="5256214" cy="1634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8EB1D3-A596-4848-9CEB-2CEBC71FAD78}"/>
              </a:ext>
            </a:extLst>
          </p:cNvPr>
          <p:cNvSpPr/>
          <p:nvPr/>
        </p:nvSpPr>
        <p:spPr>
          <a:xfrm>
            <a:off x="4521324" y="4330545"/>
            <a:ext cx="5256213" cy="710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5C6F6-73E7-4895-A2B0-28571A6FA286}"/>
              </a:ext>
            </a:extLst>
          </p:cNvPr>
          <p:cNvSpPr txBox="1"/>
          <p:nvPr/>
        </p:nvSpPr>
        <p:spPr>
          <a:xfrm>
            <a:off x="8049344" y="3957021"/>
            <a:ext cx="2887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TextLayout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생성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C672-8FE0-42FA-8266-BE80074DC99F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A5DD73-D2A9-4664-B9A0-8600871B52F7}"/>
              </a:ext>
            </a:extLst>
          </p:cNvPr>
          <p:cNvSpPr txBox="1"/>
          <p:nvPr/>
        </p:nvSpPr>
        <p:spPr>
          <a:xfrm>
            <a:off x="7967204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 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3E347-393C-4B2D-A1CC-BDF1773BC026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596347-E0E3-4B96-9D1E-BB610B0E8C7A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contents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E60A7C-66DA-4DCE-8C23-8A56E867D5AB}"/>
              </a:ext>
            </a:extLst>
          </p:cNvPr>
          <p:cNvSpPr txBox="1"/>
          <p:nvPr/>
        </p:nvSpPr>
        <p:spPr>
          <a:xfrm>
            <a:off x="9551380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16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BF23C84-74E7-42AB-A55C-27D1C607E691}"/>
              </a:ext>
            </a:extLst>
          </p:cNvPr>
          <p:cNvGrpSpPr/>
          <p:nvPr/>
        </p:nvGrpSpPr>
        <p:grpSpPr>
          <a:xfrm>
            <a:off x="204753" y="792000"/>
            <a:ext cx="4676239" cy="292388"/>
            <a:chOff x="204753" y="720000"/>
            <a:chExt cx="4676239" cy="29238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B1EE2-F062-488D-BF38-32A78AE554B1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데미지 </a:t>
              </a:r>
              <a:r>
                <a:rPr lang="en-US" altLang="ko-KR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UI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6487D6-D1AA-4BBC-BF18-03ACB668449C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캐릭터 </a:t>
              </a:r>
              <a:r>
                <a:rPr lang="en-US" altLang="ko-KR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UI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373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F0308E-FEC2-4259-9257-4A6AE1C6285C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366A94-3A41-4EC5-B6CC-610A5850F35D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ED9218-FD5F-46E4-B6D4-1044B2C6B4A9}"/>
              </a:ext>
            </a:extLst>
          </p:cNvPr>
          <p:cNvSpPr/>
          <p:nvPr/>
        </p:nvSpPr>
        <p:spPr>
          <a:xfrm>
            <a:off x="2689611" y="1112400"/>
            <a:ext cx="147839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FD9EA78-2C26-409C-A479-6E814D15F670}"/>
              </a:ext>
            </a:extLst>
          </p:cNvPr>
          <p:cNvGrpSpPr/>
          <p:nvPr/>
        </p:nvGrpSpPr>
        <p:grpSpPr>
          <a:xfrm>
            <a:off x="6266634" y="2591817"/>
            <a:ext cx="2155253" cy="1080070"/>
            <a:chOff x="-3532771" y="154211"/>
            <a:chExt cx="2155253" cy="108007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4903413-8DAC-450B-BB12-6600DC3EE52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/>
            <a:srcRect l="86349" r="1647" b="83392"/>
            <a:stretch/>
          </p:blipFill>
          <p:spPr>
            <a:xfrm>
              <a:off x="-2457518" y="154281"/>
              <a:ext cx="1080000" cy="10800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265E753-20BA-428F-906F-9DA26EE177C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/>
            <a:srcRect l="39799" t="48166" r="28217"/>
            <a:stretch/>
          </p:blipFill>
          <p:spPr>
            <a:xfrm>
              <a:off x="-3532771" y="154211"/>
              <a:ext cx="1080000" cy="10800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B35DA67-CAB7-47BC-B737-63F89ED1B932}"/>
              </a:ext>
            </a:extLst>
          </p:cNvPr>
          <p:cNvGrpSpPr/>
          <p:nvPr/>
        </p:nvGrpSpPr>
        <p:grpSpPr>
          <a:xfrm>
            <a:off x="6249144" y="1442016"/>
            <a:ext cx="2159279" cy="1081152"/>
            <a:chOff x="-4183465" y="2003561"/>
            <a:chExt cx="2159279" cy="108115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D1E0648-24FF-4C18-A82B-7DC862B8F5E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88507" r="1798" b="84472"/>
            <a:stretch/>
          </p:blipFill>
          <p:spPr>
            <a:xfrm>
              <a:off x="-3104186" y="2004713"/>
              <a:ext cx="1080000" cy="10800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C9977C2-C0DE-4EE5-B12D-348392D3C0D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39980" t="55751" r="37485"/>
            <a:stretch/>
          </p:blipFill>
          <p:spPr>
            <a:xfrm>
              <a:off x="-4183465" y="2003561"/>
              <a:ext cx="1080000" cy="10800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81CB38B-2856-4C50-9D95-9A12798B2CF4}"/>
              </a:ext>
            </a:extLst>
          </p:cNvPr>
          <p:cNvGrpSpPr/>
          <p:nvPr/>
        </p:nvGrpSpPr>
        <p:grpSpPr>
          <a:xfrm>
            <a:off x="6270352" y="3756020"/>
            <a:ext cx="2151659" cy="1080000"/>
            <a:chOff x="-3644186" y="5504644"/>
            <a:chExt cx="2155321" cy="1080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694C801-A483-418A-9556-B0975CABCFB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88338" r="1903" b="84169"/>
            <a:stretch/>
          </p:blipFill>
          <p:spPr>
            <a:xfrm>
              <a:off x="-2568865" y="5504644"/>
              <a:ext cx="1080000" cy="10800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A93CA9A-781B-42EE-B270-CDB5A5F1D2EF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30993" t="34624" r="35461"/>
            <a:stretch/>
          </p:blipFill>
          <p:spPr>
            <a:xfrm>
              <a:off x="-3644186" y="5504644"/>
              <a:ext cx="1080000" cy="108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DA4C0A2-9962-4FE8-8C64-A8EDE6E038DA}"/>
              </a:ext>
            </a:extLst>
          </p:cNvPr>
          <p:cNvGrpSpPr/>
          <p:nvPr/>
        </p:nvGrpSpPr>
        <p:grpSpPr>
          <a:xfrm>
            <a:off x="6249144" y="4933668"/>
            <a:ext cx="2179639" cy="1087500"/>
            <a:chOff x="651524" y="7739450"/>
            <a:chExt cx="2179639" cy="10875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7B02636-C903-498D-BB23-AC5D22A50D1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l="42888" t="65244" r="37486"/>
            <a:stretch/>
          </p:blipFill>
          <p:spPr>
            <a:xfrm>
              <a:off x="651524" y="7746950"/>
              <a:ext cx="1080000" cy="10800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AC8CD7C-4A04-4362-ADCC-FC22DCFE6E7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l="86371" r="2123" b="83036"/>
            <a:stretch/>
          </p:blipFill>
          <p:spPr>
            <a:xfrm>
              <a:off x="1751163" y="7739450"/>
              <a:ext cx="1080000" cy="1080000"/>
            </a:xfrm>
            <a:prstGeom prst="rect">
              <a:avLst/>
            </a:prstGeom>
          </p:spPr>
        </p:pic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9B3F743A-5DBA-413E-88A9-4FC5E6D94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488" y="1935620"/>
            <a:ext cx="5165571" cy="3353572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AC13A1-103C-459B-ACB1-F3585D7A52D4}"/>
              </a:ext>
            </a:extLst>
          </p:cNvPr>
          <p:cNvSpPr/>
          <p:nvPr/>
        </p:nvSpPr>
        <p:spPr>
          <a:xfrm>
            <a:off x="344488" y="2033037"/>
            <a:ext cx="16561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56F2A05-8C85-421B-B90E-5B1D8085DC50}"/>
              </a:ext>
            </a:extLst>
          </p:cNvPr>
          <p:cNvCxnSpPr/>
          <p:nvPr/>
        </p:nvCxnSpPr>
        <p:spPr>
          <a:xfrm flipV="1">
            <a:off x="1136576" y="1628800"/>
            <a:ext cx="0" cy="4042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777B691-FB75-4AE6-A6FB-ED8021458494}"/>
              </a:ext>
            </a:extLst>
          </p:cNvPr>
          <p:cNvSpPr txBox="1"/>
          <p:nvPr/>
        </p:nvSpPr>
        <p:spPr>
          <a:xfrm>
            <a:off x="175709" y="1403537"/>
            <a:ext cx="17281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상태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32F57D7-5508-45F9-A603-B878F5CF613F}"/>
              </a:ext>
            </a:extLst>
          </p:cNvPr>
          <p:cNvSpPr/>
          <p:nvPr/>
        </p:nvSpPr>
        <p:spPr>
          <a:xfrm>
            <a:off x="4592960" y="1830918"/>
            <a:ext cx="1008112" cy="10220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B957308-A8E2-47B1-8282-120E720DE822}"/>
              </a:ext>
            </a:extLst>
          </p:cNvPr>
          <p:cNvCxnSpPr>
            <a:stCxn id="70" idx="3"/>
          </p:cNvCxnSpPr>
          <p:nvPr/>
        </p:nvCxnSpPr>
        <p:spPr>
          <a:xfrm>
            <a:off x="5601072" y="2341927"/>
            <a:ext cx="412741" cy="6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ED19CDE-7EE6-477C-B1A4-1872870CA29B}"/>
              </a:ext>
            </a:extLst>
          </p:cNvPr>
          <p:cNvSpPr txBox="1"/>
          <p:nvPr/>
        </p:nvSpPr>
        <p:spPr>
          <a:xfrm>
            <a:off x="8481391" y="3368470"/>
            <a:ext cx="14310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 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현재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행동 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별로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커맨드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변화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09E088-1825-46A2-978D-A8049E28A745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FBD37D-36D7-41DB-AB58-578FB40185D6}"/>
              </a:ext>
            </a:extLst>
          </p:cNvPr>
          <p:cNvSpPr txBox="1"/>
          <p:nvPr/>
        </p:nvSpPr>
        <p:spPr>
          <a:xfrm>
            <a:off x="7967204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U 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AA60CD-1DA9-4598-8EA6-68E01D63ADB0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723725-027D-431E-A87E-05C8F1D145C2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contents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C722DE-21E0-4105-8EAA-21E0D976E930}"/>
              </a:ext>
            </a:extLst>
          </p:cNvPr>
          <p:cNvSpPr txBox="1"/>
          <p:nvPr/>
        </p:nvSpPr>
        <p:spPr>
          <a:xfrm>
            <a:off x="9551380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17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F70E46A-E555-49F3-A29E-2E42BE9174CB}"/>
              </a:ext>
            </a:extLst>
          </p:cNvPr>
          <p:cNvGrpSpPr/>
          <p:nvPr/>
        </p:nvGrpSpPr>
        <p:grpSpPr>
          <a:xfrm>
            <a:off x="204753" y="792000"/>
            <a:ext cx="4676239" cy="292388"/>
            <a:chOff x="204753" y="720000"/>
            <a:chExt cx="4676239" cy="29238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AC771D-B30D-488B-B8C6-975C0E0448B9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데미지 </a:t>
              </a:r>
              <a:r>
                <a:rPr lang="en-US" altLang="ko-KR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UI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DE949F-6CC9-4C0D-B16E-562BCCF0ADE8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캐릭터 </a:t>
              </a:r>
              <a:r>
                <a:rPr lang="en-US" altLang="ko-KR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UI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946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D25E1DE-499C-4631-B0F5-054D6631359C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8D2DDB6D-A450-44A2-A511-FEE4C5BE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26" y="4309837"/>
            <a:ext cx="3566694" cy="2035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07A6AF-A33B-4D68-9437-EDB96234BA91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8816C7-0EE4-49C6-AA3B-0DB93FF02410}"/>
              </a:ext>
            </a:extLst>
          </p:cNvPr>
          <p:cNvSpPr/>
          <p:nvPr/>
        </p:nvSpPr>
        <p:spPr>
          <a:xfrm>
            <a:off x="200472" y="1112400"/>
            <a:ext cx="162623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9A147-B8F7-47D6-A22C-B4BA2489C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12" b="46296"/>
          <a:stretch/>
        </p:blipFill>
        <p:spPr>
          <a:xfrm>
            <a:off x="280383" y="1343970"/>
            <a:ext cx="3881637" cy="26711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E91E5A-7B0B-45DD-B89C-4ADB5620C851}"/>
              </a:ext>
            </a:extLst>
          </p:cNvPr>
          <p:cNvSpPr/>
          <p:nvPr/>
        </p:nvSpPr>
        <p:spPr>
          <a:xfrm>
            <a:off x="4937448" y="1381854"/>
            <a:ext cx="4072451" cy="843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 매니저를 통해 퀘스트 관리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6B3C5D2-07A3-46F2-BF23-DF9D2D306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60" y="2420888"/>
            <a:ext cx="4696480" cy="158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44A0A6-EFA0-4DB4-83D7-BE0A5FA92355}"/>
              </a:ext>
            </a:extLst>
          </p:cNvPr>
          <p:cNvSpPr txBox="1"/>
          <p:nvPr/>
        </p:nvSpPr>
        <p:spPr>
          <a:xfrm>
            <a:off x="7545288" y="3006212"/>
            <a:ext cx="1656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 생성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55B5539-ACED-4E79-88CB-172421FDA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14" y="4244283"/>
            <a:ext cx="3160449" cy="222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4C4FEF5-6023-427C-8D68-355FBFE21C50}"/>
              </a:ext>
            </a:extLst>
          </p:cNvPr>
          <p:cNvSpPr txBox="1"/>
          <p:nvPr/>
        </p:nvSpPr>
        <p:spPr>
          <a:xfrm>
            <a:off x="2752825" y="4693427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 상태를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갱신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BB28D8-C42F-45C0-A32B-3A0DDCBFA582}"/>
              </a:ext>
            </a:extLst>
          </p:cNvPr>
          <p:cNvSpPr/>
          <p:nvPr/>
        </p:nvSpPr>
        <p:spPr>
          <a:xfrm>
            <a:off x="704528" y="5085184"/>
            <a:ext cx="2736304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0F1E31B-682F-4F8E-9A7B-DDD8113BFF7B}"/>
              </a:ext>
            </a:extLst>
          </p:cNvPr>
          <p:cNvSpPr/>
          <p:nvPr/>
        </p:nvSpPr>
        <p:spPr>
          <a:xfrm>
            <a:off x="5817096" y="5327747"/>
            <a:ext cx="2939924" cy="652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8D2D12-77FF-4D36-AE32-75D62A5E37E2}"/>
              </a:ext>
            </a:extLst>
          </p:cNvPr>
          <p:cNvSpPr txBox="1"/>
          <p:nvPr/>
        </p:nvSpPr>
        <p:spPr>
          <a:xfrm>
            <a:off x="8725991" y="5459600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 수락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E8DCE5-7083-4A4A-B68A-8D5C45BB83FF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B26800-C33F-4627-861B-AD1E907BD97B}"/>
              </a:ext>
            </a:extLst>
          </p:cNvPr>
          <p:cNvSpPr txBox="1"/>
          <p:nvPr/>
        </p:nvSpPr>
        <p:spPr>
          <a:xfrm>
            <a:off x="7967204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EC4F40-5774-46B4-97F3-45BEB14DAD59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3AA52A-1B5F-494B-98B1-A348239D2A30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contents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E86097-1983-43A3-8763-7B7805404487}"/>
              </a:ext>
            </a:extLst>
          </p:cNvPr>
          <p:cNvSpPr txBox="1"/>
          <p:nvPr/>
        </p:nvSpPr>
        <p:spPr>
          <a:xfrm>
            <a:off x="9551380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18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151490-3A33-43EA-9A82-C0398263AF39}"/>
              </a:ext>
            </a:extLst>
          </p:cNvPr>
          <p:cNvGrpSpPr/>
          <p:nvPr/>
        </p:nvGrpSpPr>
        <p:grpSpPr>
          <a:xfrm>
            <a:off x="204753" y="792000"/>
            <a:ext cx="4676239" cy="292388"/>
            <a:chOff x="204753" y="720000"/>
            <a:chExt cx="4676239" cy="2923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DD7081-D1F7-49C3-A993-E7048429596B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퀘스트 시스템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FD6789-3037-4982-B329-EB90AA6A4F95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퀘스트 진행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7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87D90B-E7BF-45D7-B6DC-3E00CA7670D2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0B6C78-DE66-455B-831D-DAC549421289}"/>
              </a:ext>
            </a:extLst>
          </p:cNvPr>
          <p:cNvSpPr txBox="1"/>
          <p:nvPr/>
        </p:nvSpPr>
        <p:spPr>
          <a:xfrm>
            <a:off x="2204" y="-19591"/>
            <a:ext cx="207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chapter1</a:t>
            </a:r>
          </a:p>
          <a:p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Edit Undo BR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1B3775-9CB3-4290-AF49-E5DDA80A2BC5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5BA252-3EC6-4D47-BB4A-B5A7E48769CC}"/>
              </a:ext>
            </a:extLst>
          </p:cNvPr>
          <p:cNvSpPr/>
          <p:nvPr/>
        </p:nvSpPr>
        <p:spPr>
          <a:xfrm>
            <a:off x="2762143" y="1112970"/>
            <a:ext cx="147839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CF4CD1-94F1-4B89-A589-1A1F1282A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1" r="12898"/>
          <a:stretch/>
        </p:blipFill>
        <p:spPr>
          <a:xfrm>
            <a:off x="817234" y="1401890"/>
            <a:ext cx="3400238" cy="24125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D663EC-8C03-457A-A03A-799D2B3D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9" r="12664"/>
          <a:stretch/>
        </p:blipFill>
        <p:spPr>
          <a:xfrm>
            <a:off x="817235" y="3932570"/>
            <a:ext cx="3400238" cy="24125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813BC60-9D1F-43EC-A2CD-8A210CED0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52" y="4431432"/>
            <a:ext cx="4872308" cy="17473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F8CA19B-BF89-46FB-90D0-8828E6142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573" y="2215625"/>
            <a:ext cx="4423066" cy="12018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6302BA-A10E-4DDE-A7C4-6AC8DCB65954}"/>
              </a:ext>
            </a:extLst>
          </p:cNvPr>
          <p:cNvSpPr/>
          <p:nvPr/>
        </p:nvSpPr>
        <p:spPr>
          <a:xfrm>
            <a:off x="1928664" y="1398780"/>
            <a:ext cx="1080120" cy="673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2C0134-5EBA-47A7-8F61-8EEFC4A8BB35}"/>
              </a:ext>
            </a:extLst>
          </p:cNvPr>
          <p:cNvSpPr txBox="1"/>
          <p:nvPr/>
        </p:nvSpPr>
        <p:spPr>
          <a:xfrm>
            <a:off x="5601072" y="1549442"/>
            <a:ext cx="1843603" cy="367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</a:rPr>
              <a:t>퀘스트 시작 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</a:rPr>
              <a:t>UI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C1C3E-F0B2-4405-904F-B2864852E57D}"/>
              </a:ext>
            </a:extLst>
          </p:cNvPr>
          <p:cNvSpPr txBox="1"/>
          <p:nvPr/>
        </p:nvSpPr>
        <p:spPr>
          <a:xfrm>
            <a:off x="5750528" y="3993508"/>
            <a:ext cx="184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</a:rPr>
              <a:t>퀘스트 완료 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</a:rPr>
              <a:t>UI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8E6819-C397-4B66-A1DF-79082D6278DC}"/>
              </a:ext>
            </a:extLst>
          </p:cNvPr>
          <p:cNvSpPr/>
          <p:nvPr/>
        </p:nvSpPr>
        <p:spPr>
          <a:xfrm>
            <a:off x="1712640" y="4149080"/>
            <a:ext cx="151216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B681D7-B052-4A7A-9F64-1CABCF38EBB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224808" y="4178174"/>
            <a:ext cx="25257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0137279-E172-4A80-8A7B-CFBEE0BB47D3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 flipV="1">
            <a:off x="3008784" y="1733137"/>
            <a:ext cx="2592288" cy="25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F01B24D-D8D2-4757-A484-E3A5129C6205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1F8555-9128-4DAB-91AF-E75B0D28D0BE}"/>
              </a:ext>
            </a:extLst>
          </p:cNvPr>
          <p:cNvSpPr txBox="1"/>
          <p:nvPr/>
        </p:nvSpPr>
        <p:spPr>
          <a:xfrm>
            <a:off x="7967204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409609-8075-48F7-91CC-739A2819D8BA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D5CE34-E514-486B-A5C1-9F80A62E599D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contents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5FC5B2-22FD-4850-890C-ECA24642853B}"/>
              </a:ext>
            </a:extLst>
          </p:cNvPr>
          <p:cNvSpPr txBox="1"/>
          <p:nvPr/>
        </p:nvSpPr>
        <p:spPr>
          <a:xfrm>
            <a:off x="9551380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19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1615FB-622C-41F8-8396-55695280BD5B}"/>
              </a:ext>
            </a:extLst>
          </p:cNvPr>
          <p:cNvGrpSpPr/>
          <p:nvPr/>
        </p:nvGrpSpPr>
        <p:grpSpPr>
          <a:xfrm>
            <a:off x="204753" y="792000"/>
            <a:ext cx="4676239" cy="292388"/>
            <a:chOff x="204753" y="720000"/>
            <a:chExt cx="4676239" cy="2923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D4312-2D1F-404C-846D-D584541492E4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퀘스트 시스템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E1828C-2A99-4FFB-AD8F-CD6A903A78B1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퀘스트 진행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49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21A5BADF-E213-49D9-A724-E01B7BADD8F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4" r="11043" b="19967"/>
          <a:stretch/>
        </p:blipFill>
        <p:spPr>
          <a:xfrm>
            <a:off x="3478600" y="3854390"/>
            <a:ext cx="2833200" cy="18504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C036314-6FAF-4D2E-BF0F-ACE26A98731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2936" y="3859386"/>
            <a:ext cx="2833200" cy="1850400"/>
          </a:xfrm>
          <a:prstGeom prst="rect">
            <a:avLst/>
          </a:prstGeom>
        </p:spPr>
      </p:pic>
      <p:pic>
        <p:nvPicPr>
          <p:cNvPr id="45" name="그림 44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54970E3E-2E1F-4FA0-87F7-68F0E4C8256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12" y="1732538"/>
            <a:ext cx="2833200" cy="1850400"/>
          </a:xfrm>
          <a:prstGeom prst="rect">
            <a:avLst/>
          </a:prstGeom>
        </p:spPr>
      </p:pic>
      <p:pic>
        <p:nvPicPr>
          <p:cNvPr id="29" name="그림 2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429C664-4FD4-429A-A45C-AD7DCE180B6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t="16504" r="5742"/>
          <a:stretch/>
        </p:blipFill>
        <p:spPr>
          <a:xfrm>
            <a:off x="3483057" y="1732538"/>
            <a:ext cx="2833200" cy="1850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9137CD-8382-49BA-AA13-65A32FB020F1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BDA769-C256-4ADC-8825-B0182F0FB87A}"/>
              </a:ext>
            </a:extLst>
          </p:cNvPr>
          <p:cNvSpPr/>
          <p:nvPr/>
        </p:nvSpPr>
        <p:spPr>
          <a:xfrm>
            <a:off x="299211" y="935227"/>
            <a:ext cx="2379000" cy="15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chemeClr val="tx2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9D0480-94CF-4840-A973-EDDA8E4D8BEE}"/>
              </a:ext>
            </a:extLst>
          </p:cNvPr>
          <p:cNvSpPr/>
          <p:nvPr/>
        </p:nvSpPr>
        <p:spPr>
          <a:xfrm>
            <a:off x="7227789" y="935227"/>
            <a:ext cx="2379000" cy="15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chemeClr val="tx2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FCBC-0652-4960-8B8D-584A199763A0}"/>
              </a:ext>
            </a:extLst>
          </p:cNvPr>
          <p:cNvSpPr txBox="1"/>
          <p:nvPr/>
        </p:nvSpPr>
        <p:spPr>
          <a:xfrm>
            <a:off x="3195011" y="472783"/>
            <a:ext cx="3173038" cy="86177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spc="-54" dirty="0">
                <a:solidFill>
                  <a:schemeClr val="tx2"/>
                </a:solidFill>
                <a:effectLst>
                  <a:glow rad="254000">
                    <a:schemeClr val="accent1">
                      <a:alpha val="40000"/>
                    </a:schemeClr>
                  </a:glow>
                </a:effectLst>
                <a:latin typeface="둥근모꼴" panose="020B0500000000000000" pitchFamily="50" charset="-127"/>
                <a:ea typeface="둥근모꼴" panose="020B0500000000000000" pitchFamily="50" charset="-127"/>
              </a:rPr>
              <a:t>chapter</a:t>
            </a:r>
            <a:endParaRPr lang="ko-KR" altLang="en-US" sz="5000" spc="-54" dirty="0">
              <a:solidFill>
                <a:schemeClr val="tx2"/>
              </a:solidFill>
              <a:effectLst>
                <a:glow rad="254000">
                  <a:schemeClr val="accent1">
                    <a:alpha val="40000"/>
                  </a:schemeClr>
                </a:glow>
              </a:effectLst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A669B1-BCD3-4E7B-B754-380DB9C63E30}"/>
              </a:ext>
            </a:extLst>
          </p:cNvPr>
          <p:cNvSpPr/>
          <p:nvPr/>
        </p:nvSpPr>
        <p:spPr>
          <a:xfrm>
            <a:off x="0" y="-10713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89358-393A-4844-A512-E46EE22188FB}"/>
              </a:ext>
            </a:extLst>
          </p:cNvPr>
          <p:cNvSpPr txBox="1"/>
          <p:nvPr/>
        </p:nvSpPr>
        <p:spPr>
          <a:xfrm>
            <a:off x="9636739" y="6584644"/>
            <a:ext cx="41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17E98-512E-4EC8-B7DC-2D2776F5D4BD}"/>
              </a:ext>
            </a:extLst>
          </p:cNvPr>
          <p:cNvSpPr txBox="1">
            <a:spLocks/>
          </p:cNvSpPr>
          <p:nvPr/>
        </p:nvSpPr>
        <p:spPr>
          <a:xfrm>
            <a:off x="6531191" y="1511418"/>
            <a:ext cx="348269" cy="6258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67" b="1" i="1" spc="-54" dirty="0">
                <a:latin typeface="Edit Undo BRK" pitchFamily="2" charset="0"/>
                <a:ea typeface="Edit Undo BRK" pitchFamily="2" charset="-127"/>
              </a:rPr>
              <a:t>3</a:t>
            </a:r>
            <a:endParaRPr lang="ko-KR" altLang="en-US" sz="3467" b="1" i="1" spc="-54" dirty="0"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2F727-F317-4E8C-A441-3C81E661E895}"/>
              </a:ext>
            </a:extLst>
          </p:cNvPr>
          <p:cNvSpPr txBox="1">
            <a:spLocks/>
          </p:cNvSpPr>
          <p:nvPr/>
        </p:nvSpPr>
        <p:spPr>
          <a:xfrm>
            <a:off x="5995704" y="2251172"/>
            <a:ext cx="3910296" cy="86177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spc="-1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Maple Story</a:t>
            </a:r>
          </a:p>
          <a:p>
            <a:pPr algn="ctr"/>
            <a:r>
              <a:rPr lang="en-US" altLang="ko-KR" sz="2000" spc="-1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(win32 </a:t>
            </a:r>
            <a:r>
              <a:rPr lang="en-US" altLang="ko-KR" sz="2000" spc="-1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api</a:t>
            </a:r>
            <a:r>
              <a:rPr lang="en-US" altLang="ko-KR" sz="2000" spc="-1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944EC2-EEDF-4310-B008-972D0DDAF13D}"/>
              </a:ext>
            </a:extLst>
          </p:cNvPr>
          <p:cNvSpPr>
            <a:spLocks/>
          </p:cNvSpPr>
          <p:nvPr/>
        </p:nvSpPr>
        <p:spPr>
          <a:xfrm>
            <a:off x="-657804" y="2063757"/>
            <a:ext cx="2835760" cy="1829281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C35C5E-6354-4D9F-84B2-38BEAC3F12D5}"/>
              </a:ext>
            </a:extLst>
          </p:cNvPr>
          <p:cNvGrpSpPr/>
          <p:nvPr/>
        </p:nvGrpSpPr>
        <p:grpSpPr>
          <a:xfrm>
            <a:off x="3007471" y="3664082"/>
            <a:ext cx="3910296" cy="1532463"/>
            <a:chOff x="6855597" y="2572820"/>
            <a:chExt cx="2823297" cy="12288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4862DE-F0CF-4ABB-B81B-9785F5F404A2}"/>
                </a:ext>
              </a:extLst>
            </p:cNvPr>
            <p:cNvSpPr txBox="1">
              <a:spLocks/>
            </p:cNvSpPr>
            <p:nvPr/>
          </p:nvSpPr>
          <p:spPr>
            <a:xfrm>
              <a:off x="7237039" y="2572820"/>
              <a:ext cx="197933" cy="50188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467" b="1" i="1" spc="-54" dirty="0">
                  <a:latin typeface="Edit Undo BRK" pitchFamily="2" charset="0"/>
                  <a:ea typeface="Edit Undo BRK" pitchFamily="2" charset="-127"/>
                </a:rPr>
                <a:t>5</a:t>
              </a:r>
              <a:endParaRPr lang="ko-KR" altLang="en-US" sz="3467" b="1" i="1" spc="-54" dirty="0">
                <a:latin typeface="Edit Undo BRK" pitchFamily="2" charset="0"/>
                <a:ea typeface="Edit Undo BRK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B993CF-19EE-43C2-A552-1C99C7C34EC7}"/>
                </a:ext>
              </a:extLst>
            </p:cNvPr>
            <p:cNvSpPr txBox="1">
              <a:spLocks/>
            </p:cNvSpPr>
            <p:nvPr/>
          </p:nvSpPr>
          <p:spPr>
            <a:xfrm>
              <a:off x="6855597" y="3110642"/>
              <a:ext cx="2823297" cy="6910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Mini game</a:t>
              </a:r>
            </a:p>
            <a:p>
              <a:pPr algn="ctr"/>
              <a:r>
                <a:rPr lang="en-US" altLang="ko-KR" sz="20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(console)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3233B3-B759-4E27-A670-4C4EFF0B049F}"/>
              </a:ext>
            </a:extLst>
          </p:cNvPr>
          <p:cNvSpPr txBox="1">
            <a:spLocks/>
          </p:cNvSpPr>
          <p:nvPr/>
        </p:nvSpPr>
        <p:spPr>
          <a:xfrm>
            <a:off x="2986920" y="2365796"/>
            <a:ext cx="3910296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spc="-54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Unreal engine</a:t>
            </a:r>
          </a:p>
          <a:p>
            <a:pPr algn="ctr"/>
            <a:endParaRPr lang="en-US" altLang="ko-KR" sz="2600" spc="-54" dirty="0"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6E7D90-8BF3-4CFE-93A4-2B4EEEE1B7F7}"/>
              </a:ext>
            </a:extLst>
          </p:cNvPr>
          <p:cNvSpPr txBox="1">
            <a:spLocks/>
          </p:cNvSpPr>
          <p:nvPr/>
        </p:nvSpPr>
        <p:spPr>
          <a:xfrm>
            <a:off x="2417198" y="1511418"/>
            <a:ext cx="2383892" cy="6258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67" b="1" i="1" spc="-54" dirty="0">
                <a:latin typeface="Edit Undo BRK" pitchFamily="2" charset="0"/>
                <a:ea typeface="Edit Undo BRK" pitchFamily="2" charset="-127"/>
              </a:rPr>
              <a:t>2</a:t>
            </a:r>
            <a:endParaRPr lang="ko-KR" altLang="en-US" sz="3467" b="1" i="1" spc="-54" dirty="0">
              <a:latin typeface="Edit Undo BRK" pitchFamily="2" charset="0"/>
              <a:ea typeface="Edit Undo BRK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DDFABD-49D4-4DCB-9C52-125FCBC7E005}"/>
              </a:ext>
            </a:extLst>
          </p:cNvPr>
          <p:cNvGrpSpPr/>
          <p:nvPr/>
        </p:nvGrpSpPr>
        <p:grpSpPr>
          <a:xfrm>
            <a:off x="-109424" y="3664426"/>
            <a:ext cx="3910296" cy="1604497"/>
            <a:chOff x="6964906" y="2343835"/>
            <a:chExt cx="2823297" cy="12866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DB1CC4-697A-481F-AD35-74F0F1229D66}"/>
                </a:ext>
              </a:extLst>
            </p:cNvPr>
            <p:cNvSpPr txBox="1">
              <a:spLocks/>
            </p:cNvSpPr>
            <p:nvPr/>
          </p:nvSpPr>
          <p:spPr>
            <a:xfrm>
              <a:off x="7188656" y="2343835"/>
              <a:ext cx="407101" cy="5018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467" b="1" i="1" spc="-54" dirty="0">
                  <a:latin typeface="Edit Undo BRK" pitchFamily="2" charset="0"/>
                  <a:ea typeface="Edit Undo BRK" pitchFamily="2" charset="-127"/>
                </a:rPr>
                <a:t>4</a:t>
              </a:r>
              <a:endParaRPr lang="ko-KR" altLang="en-US" sz="3467" b="1" i="1" spc="-54" dirty="0">
                <a:latin typeface="Edit Undo BRK" pitchFamily="2" charset="0"/>
                <a:ea typeface="Edit Undo BRK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92A2D0-676D-4E0A-84A5-D36CABED27C1}"/>
                </a:ext>
              </a:extLst>
            </p:cNvPr>
            <p:cNvSpPr txBox="1">
              <a:spLocks/>
            </p:cNvSpPr>
            <p:nvPr/>
          </p:nvSpPr>
          <p:spPr>
            <a:xfrm>
              <a:off x="6964906" y="2939421"/>
              <a:ext cx="2823297" cy="6910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Soul Knight</a:t>
              </a:r>
            </a:p>
            <a:p>
              <a:pPr algn="ctr"/>
              <a:r>
                <a:rPr lang="en-US" altLang="ko-KR" sz="20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(DirectX11)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F368F6-E956-4461-B2BD-BE614BD27E7C}"/>
              </a:ext>
            </a:extLst>
          </p:cNvPr>
          <p:cNvGrpSpPr/>
          <p:nvPr/>
        </p:nvGrpSpPr>
        <p:grpSpPr>
          <a:xfrm>
            <a:off x="5995704" y="3671236"/>
            <a:ext cx="3910296" cy="2047837"/>
            <a:chOff x="6780775" y="2572820"/>
            <a:chExt cx="2823297" cy="164214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628F84E-A183-4CDA-AF87-32D3579C79F4}"/>
                </a:ext>
              </a:extLst>
            </p:cNvPr>
            <p:cNvSpPr>
              <a:spLocks/>
            </p:cNvSpPr>
            <p:nvPr/>
          </p:nvSpPr>
          <p:spPr>
            <a:xfrm>
              <a:off x="7212158" y="2731144"/>
              <a:ext cx="2045616" cy="148382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9D78F5-5251-4A81-939F-9B343BA68343}"/>
                </a:ext>
              </a:extLst>
            </p:cNvPr>
            <p:cNvSpPr txBox="1">
              <a:spLocks/>
            </p:cNvSpPr>
            <p:nvPr/>
          </p:nvSpPr>
          <p:spPr>
            <a:xfrm>
              <a:off x="7213779" y="2572820"/>
              <a:ext cx="197933" cy="50188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467" b="1" i="1" spc="-54" dirty="0">
                  <a:latin typeface="Edit Undo BRK" pitchFamily="2" charset="0"/>
                  <a:ea typeface="Edit Undo BRK" pitchFamily="2" charset="-127"/>
                </a:rPr>
                <a:t>6</a:t>
              </a:r>
              <a:endParaRPr lang="ko-KR" altLang="en-US" sz="3467" b="1" i="1" spc="-54" dirty="0">
                <a:latin typeface="Edit Undo BRK" pitchFamily="2" charset="0"/>
                <a:ea typeface="Edit Undo BRK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520C29-0A9D-489C-A88A-A0350DBC7BE6}"/>
                </a:ext>
              </a:extLst>
            </p:cNvPr>
            <p:cNvSpPr txBox="1">
              <a:spLocks/>
            </p:cNvSpPr>
            <p:nvPr/>
          </p:nvSpPr>
          <p:spPr>
            <a:xfrm>
              <a:off x="6780775" y="3155300"/>
              <a:ext cx="2823297" cy="93785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N O W</a:t>
              </a:r>
            </a:p>
            <a:p>
              <a:pPr algn="ctr"/>
              <a:r>
                <a:rPr lang="en-US" altLang="ko-KR" b="1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</a:t>
              </a:r>
              <a:r>
                <a:rPr lang="ko-KR" altLang="en-US" b="1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서버</a:t>
              </a:r>
              <a:r>
                <a:rPr lang="en-US" altLang="ko-KR" b="1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b="1" spc="-54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언리얼</a:t>
              </a:r>
              <a:r>
                <a:rPr lang="en-US" altLang="ko-KR" b="1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)</a:t>
              </a:r>
            </a:p>
            <a:p>
              <a:pPr algn="ctr"/>
              <a:endParaRPr lang="en-US" altLang="ko-KR" sz="2000" spc="-54" dirty="0">
                <a:latin typeface="Edit Undo BRK" pitchFamily="2" charset="0"/>
                <a:ea typeface="Edit Undo BRK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29EE235-98D1-4C69-989B-96315715D2E1}"/>
              </a:ext>
            </a:extLst>
          </p:cNvPr>
          <p:cNvSpPr txBox="1"/>
          <p:nvPr/>
        </p:nvSpPr>
        <p:spPr>
          <a:xfrm>
            <a:off x="2771079" y="3279006"/>
            <a:ext cx="573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3p</a:t>
            </a:r>
            <a:endParaRPr lang="ko-KR" altLang="en-US" sz="1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DCB2F-F880-4721-8F72-3D8889FBE10F}"/>
              </a:ext>
            </a:extLst>
          </p:cNvPr>
          <p:cNvSpPr txBox="1"/>
          <p:nvPr/>
        </p:nvSpPr>
        <p:spPr>
          <a:xfrm>
            <a:off x="5840217" y="3296239"/>
            <a:ext cx="573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21p</a:t>
            </a:r>
            <a:endParaRPr lang="ko-KR" altLang="en-US" sz="1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6C6D6E-D020-4405-BB4E-782AFF78E1C5}"/>
              </a:ext>
            </a:extLst>
          </p:cNvPr>
          <p:cNvSpPr txBox="1"/>
          <p:nvPr/>
        </p:nvSpPr>
        <p:spPr>
          <a:xfrm>
            <a:off x="8909784" y="3309004"/>
            <a:ext cx="573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35p</a:t>
            </a:r>
            <a:endParaRPr lang="ko-KR" altLang="en-US" sz="1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078CF0-0008-4B16-BE54-C33436CEB4EB}"/>
              </a:ext>
            </a:extLst>
          </p:cNvPr>
          <p:cNvSpPr txBox="1"/>
          <p:nvPr/>
        </p:nvSpPr>
        <p:spPr>
          <a:xfrm>
            <a:off x="2706845" y="5668919"/>
            <a:ext cx="573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50p</a:t>
            </a:r>
            <a:endParaRPr lang="ko-KR" altLang="en-US" sz="1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F52873-ECD7-447B-B2F9-EE8A20073879}"/>
              </a:ext>
            </a:extLst>
          </p:cNvPr>
          <p:cNvSpPr txBox="1"/>
          <p:nvPr/>
        </p:nvSpPr>
        <p:spPr>
          <a:xfrm>
            <a:off x="5781021" y="5634773"/>
            <a:ext cx="573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55p</a:t>
            </a:r>
            <a:endParaRPr lang="ko-KR" altLang="en-US" sz="1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3F985-C603-4921-A7F2-0B6CAD93725A}"/>
              </a:ext>
            </a:extLst>
          </p:cNvPr>
          <p:cNvSpPr txBox="1"/>
          <p:nvPr/>
        </p:nvSpPr>
        <p:spPr>
          <a:xfrm>
            <a:off x="8882617" y="5626949"/>
            <a:ext cx="573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56p</a:t>
            </a:r>
            <a:endParaRPr lang="ko-KR" altLang="en-US" sz="1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11A17F-6F03-455A-9735-CE1B26690F52}"/>
              </a:ext>
            </a:extLst>
          </p:cNvPr>
          <p:cNvGrpSpPr/>
          <p:nvPr/>
        </p:nvGrpSpPr>
        <p:grpSpPr>
          <a:xfrm>
            <a:off x="-868362" y="1530571"/>
            <a:ext cx="4548150" cy="2045605"/>
            <a:chOff x="-868362" y="1530571"/>
            <a:chExt cx="4548150" cy="2045605"/>
          </a:xfrm>
        </p:grpSpPr>
        <p:pic>
          <p:nvPicPr>
            <p:cNvPr id="24" name="그림 23" descr="텍스트, 실외, 바위이(가) 표시된 사진&#10;&#10;자동 생성된 설명">
              <a:extLst>
                <a:ext uri="{FF2B5EF4-FFF2-40B4-BE49-F238E27FC236}">
                  <a16:creationId xmlns:a16="http://schemas.microsoft.com/office/drawing/2014/main" id="{E9C1F05D-045F-4806-86F4-E90C5559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98" y="1725338"/>
              <a:ext cx="2831341" cy="18508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BEB1D8-0266-4C9C-A224-0786DFA65C40}"/>
                </a:ext>
              </a:extLst>
            </p:cNvPr>
            <p:cNvSpPr txBox="1"/>
            <p:nvPr/>
          </p:nvSpPr>
          <p:spPr>
            <a:xfrm>
              <a:off x="56456" y="2277546"/>
              <a:ext cx="3623332" cy="81560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spc="-54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Monerst</a:t>
              </a:r>
              <a:r>
                <a:rPr lang="en-US" altLang="ko-KR" sz="2700" b="1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Hunter</a:t>
              </a:r>
            </a:p>
            <a:p>
              <a:pPr algn="ctr"/>
              <a:r>
                <a:rPr lang="en-US" altLang="ko-KR" sz="2000" b="1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(Directx11)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9F90F5-3942-46D3-BC9B-18488BF65AF2}"/>
                </a:ext>
              </a:extLst>
            </p:cNvPr>
            <p:cNvSpPr txBox="1"/>
            <p:nvPr/>
          </p:nvSpPr>
          <p:spPr>
            <a:xfrm>
              <a:off x="-868362" y="1530571"/>
              <a:ext cx="2823297" cy="6258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467" b="1" i="1" spc="-54" dirty="0">
                  <a:latin typeface="Edit Undo BRK" pitchFamily="2" charset="0"/>
                  <a:ea typeface="둥근모꼴" panose="020B0500000000000000" pitchFamily="50" charset="-127"/>
                </a:rPr>
                <a:t>1</a:t>
              </a:r>
              <a:endParaRPr lang="ko-KR" altLang="en-US" sz="3467" b="1" i="1" spc="-54" dirty="0">
                <a:latin typeface="Edit Undo BRK" pitchFamily="2" charset="0"/>
                <a:ea typeface="둥근모꼴" panose="020B0500000000000000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8FFD143-B034-41DD-8F1A-123016D7727E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03182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C522342-9D54-4979-AFC7-7F961F4017E7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86346B-F081-4686-B467-161ED7F3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79" y="1356291"/>
            <a:ext cx="3784215" cy="507327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4B2448-C346-4B79-95A3-3984F04978F4}"/>
              </a:ext>
            </a:extLst>
          </p:cNvPr>
          <p:cNvSpPr/>
          <p:nvPr/>
        </p:nvSpPr>
        <p:spPr>
          <a:xfrm>
            <a:off x="1264481" y="3280394"/>
            <a:ext cx="2160240" cy="1440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4069AFE-4FAD-4929-8C9D-0F9D5D7C1BEA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3424721" y="2448687"/>
            <a:ext cx="1054949" cy="155178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5296A20C-71F4-4C0C-96B3-A75FF200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70" y="1340767"/>
            <a:ext cx="2921601" cy="22158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6BE693AF-0C5F-4B76-B1F0-2EF7432404C4}"/>
              </a:ext>
            </a:extLst>
          </p:cNvPr>
          <p:cNvSpPr/>
          <p:nvPr/>
        </p:nvSpPr>
        <p:spPr>
          <a:xfrm>
            <a:off x="7540492" y="1356291"/>
            <a:ext cx="1993117" cy="89339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높이 맵 </a:t>
            </a:r>
            <a:r>
              <a:rPr lang="ko-KR" altLang="en-US" sz="13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텍스쳐를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1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이용한 지형 생성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744418-BF89-4F1F-9093-4A8357B1953D}"/>
              </a:ext>
            </a:extLst>
          </p:cNvPr>
          <p:cNvSpPr txBox="1"/>
          <p:nvPr/>
        </p:nvSpPr>
        <p:spPr>
          <a:xfrm>
            <a:off x="4416264" y="3501008"/>
            <a:ext cx="29850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지형 생성에 사용할 </a:t>
            </a:r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</a:rPr>
              <a:t>텍스쳐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 지정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7BDD7A-C598-4BF8-AE18-FDC5FDB405B2}"/>
              </a:ext>
            </a:extLst>
          </p:cNvPr>
          <p:cNvSpPr txBox="1"/>
          <p:nvPr/>
        </p:nvSpPr>
        <p:spPr>
          <a:xfrm>
            <a:off x="4389324" y="6057474"/>
            <a:ext cx="32999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높이맵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기반 지형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68BC38A-B16C-40A7-8B6A-D0FC7E9C6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670" y="3873626"/>
            <a:ext cx="3137626" cy="223620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FDC101-4F80-4134-9BA7-BCB36A1ADCE8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05BC4B-8422-474D-BF11-332AE1088FE6}"/>
              </a:ext>
            </a:extLst>
          </p:cNvPr>
          <p:cNvSpPr txBox="1"/>
          <p:nvPr/>
        </p:nvSpPr>
        <p:spPr>
          <a:xfrm>
            <a:off x="7761312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 제작 툴 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B60A7A-93C6-4CA6-A141-295713EA0DDB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A7D3D0-5506-42CF-A3A2-4070EA1AC9BC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tool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7BF5E3-27BD-4296-BCEA-CCCA0AE981FB}"/>
              </a:ext>
            </a:extLst>
          </p:cNvPr>
          <p:cNvSpPr txBox="1"/>
          <p:nvPr/>
        </p:nvSpPr>
        <p:spPr>
          <a:xfrm>
            <a:off x="9489504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20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A9F98F2-587F-4E28-92A4-BBEAE81A37CE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9A27C-1803-46A8-B740-7FAC9692B8BF}"/>
              </a:ext>
            </a:extLst>
          </p:cNvPr>
          <p:cNvSpPr/>
          <p:nvPr/>
        </p:nvSpPr>
        <p:spPr>
          <a:xfrm>
            <a:off x="200472" y="1112970"/>
            <a:ext cx="147839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5A4A99-B2D3-4230-8EA1-C14D1B7DCF04}"/>
              </a:ext>
            </a:extLst>
          </p:cNvPr>
          <p:cNvGrpSpPr/>
          <p:nvPr/>
        </p:nvGrpSpPr>
        <p:grpSpPr>
          <a:xfrm>
            <a:off x="204753" y="792000"/>
            <a:ext cx="4676239" cy="292388"/>
            <a:chOff x="204753" y="720000"/>
            <a:chExt cx="4676239" cy="29238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61BC6A-E3C8-4A78-BA40-192716A8A430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지형 생성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A8E5FF-9272-45B5-B3C9-4B1A98319A74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배치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30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9FD5C1A-21ED-4B02-BA6D-E90FAB51B9DD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727CE0-9789-4EAA-B5B9-F47E9D49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79" y="1355810"/>
            <a:ext cx="3772141" cy="501897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E05382-9B14-4164-9A61-2EB5CDF72420}"/>
              </a:ext>
            </a:extLst>
          </p:cNvPr>
          <p:cNvSpPr/>
          <p:nvPr/>
        </p:nvSpPr>
        <p:spPr>
          <a:xfrm>
            <a:off x="2576736" y="2231549"/>
            <a:ext cx="1152128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0D59D0-AFDA-40FF-8F99-88CC5BE788A5}"/>
              </a:ext>
            </a:extLst>
          </p:cNvPr>
          <p:cNvSpPr txBox="1"/>
          <p:nvPr/>
        </p:nvSpPr>
        <p:spPr>
          <a:xfrm>
            <a:off x="4138439" y="3391983"/>
            <a:ext cx="27805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 생성에 사용할 </a:t>
            </a:r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메쉬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선택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7B26404-9CED-4741-988C-B74E5B85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21" y="1366852"/>
            <a:ext cx="2304256" cy="2036419"/>
          </a:xfrm>
          <a:prstGeom prst="rect">
            <a:avLst/>
          </a:prstGeom>
        </p:spPr>
      </p:pic>
      <p:sp>
        <p:nvSpPr>
          <p:cNvPr id="35" name="사각형: 잘린 한쪽 모서리 34">
            <a:extLst>
              <a:ext uri="{FF2B5EF4-FFF2-40B4-BE49-F238E27FC236}">
                <a16:creationId xmlns:a16="http://schemas.microsoft.com/office/drawing/2014/main" id="{33CE1061-80ED-4CEA-86C4-DC8335906602}"/>
              </a:ext>
            </a:extLst>
          </p:cNvPr>
          <p:cNvSpPr/>
          <p:nvPr/>
        </p:nvSpPr>
        <p:spPr>
          <a:xfrm>
            <a:off x="7329264" y="1594612"/>
            <a:ext cx="1993117" cy="89339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3D</a:t>
            </a:r>
            <a:r>
              <a:rPr lang="ko-KR" altLang="en-US" sz="13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메쉬를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이용한 </a:t>
            </a:r>
            <a:endParaRPr lang="en-US" altLang="ko-KR" sz="1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 생성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A1A9E6-F46A-4044-9A59-7836854C4764}"/>
              </a:ext>
            </a:extLst>
          </p:cNvPr>
          <p:cNvCxnSpPr/>
          <p:nvPr/>
        </p:nvCxnSpPr>
        <p:spPr>
          <a:xfrm>
            <a:off x="3728864" y="2627593"/>
            <a:ext cx="4320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52C1C0-0B69-4122-978E-C683CCBC0CA8}"/>
              </a:ext>
            </a:extLst>
          </p:cNvPr>
          <p:cNvGrpSpPr/>
          <p:nvPr/>
        </p:nvGrpSpPr>
        <p:grpSpPr>
          <a:xfrm>
            <a:off x="4232921" y="3962824"/>
            <a:ext cx="4919077" cy="2516189"/>
            <a:chOff x="6889392" y="4542831"/>
            <a:chExt cx="3053363" cy="206787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76AA18C-DDEF-44B3-BDF2-57A341F24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9392" y="4542831"/>
              <a:ext cx="2764208" cy="182007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DD0D91-629E-44F3-AE9C-54CDAEC2BE28}"/>
                </a:ext>
              </a:extLst>
            </p:cNvPr>
            <p:cNvSpPr txBox="1"/>
            <p:nvPr/>
          </p:nvSpPr>
          <p:spPr>
            <a:xfrm>
              <a:off x="7319327" y="6370411"/>
              <a:ext cx="2623428" cy="240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메쉬를</a:t>
              </a:r>
              <a:r>
                <a:rPr lang="ko-KR" altLang="en-US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기반으로 한 지형 생성 결과물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891628-AF33-4EAF-AF95-70777A1DD8A8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67CA5-26DC-435F-A6E9-B4A0D121DD35}"/>
              </a:ext>
            </a:extLst>
          </p:cNvPr>
          <p:cNvSpPr txBox="1"/>
          <p:nvPr/>
        </p:nvSpPr>
        <p:spPr>
          <a:xfrm>
            <a:off x="7761312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 제작 툴 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4D5DBF-2C94-4C14-A2BA-4FB11CF995AB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F0B37-9DEA-4DDA-BC1F-0D123A3D557E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tool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4F4951-127F-4656-8A50-44CF4E6DDE21}"/>
              </a:ext>
            </a:extLst>
          </p:cNvPr>
          <p:cNvSpPr txBox="1"/>
          <p:nvPr/>
        </p:nvSpPr>
        <p:spPr>
          <a:xfrm>
            <a:off x="9489504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21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DE93CB-3B50-45EF-BA1D-79860121B4F7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B2A49F-F994-495B-AAA2-20B9A862197E}"/>
              </a:ext>
            </a:extLst>
          </p:cNvPr>
          <p:cNvGrpSpPr/>
          <p:nvPr/>
        </p:nvGrpSpPr>
        <p:grpSpPr>
          <a:xfrm>
            <a:off x="204753" y="792000"/>
            <a:ext cx="4676239" cy="292388"/>
            <a:chOff x="204753" y="720000"/>
            <a:chExt cx="4676239" cy="29238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692CD0-C55E-4FFB-9537-8F1D5D961AC7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지형 생성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81097A-7F06-4787-A9E8-6A58694D7483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배치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018F8F-8154-4CDC-BFBE-545821F7B79F}"/>
              </a:ext>
            </a:extLst>
          </p:cNvPr>
          <p:cNvSpPr/>
          <p:nvPr/>
        </p:nvSpPr>
        <p:spPr>
          <a:xfrm>
            <a:off x="200472" y="1112970"/>
            <a:ext cx="147839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83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C780DF-80B9-49AC-974C-A79B4D36973D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3BDB18-41E3-43B8-A25E-8FF21E2A3800}"/>
              </a:ext>
            </a:extLst>
          </p:cNvPr>
          <p:cNvSpPr/>
          <p:nvPr/>
        </p:nvSpPr>
        <p:spPr>
          <a:xfrm>
            <a:off x="-15552" y="6680620"/>
            <a:ext cx="9921552" cy="2047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CAC5EB-035E-44F9-993B-F210BE89E118}"/>
              </a:ext>
            </a:extLst>
          </p:cNvPr>
          <p:cNvGrpSpPr/>
          <p:nvPr/>
        </p:nvGrpSpPr>
        <p:grpSpPr>
          <a:xfrm>
            <a:off x="223579" y="737037"/>
            <a:ext cx="4833434" cy="318913"/>
            <a:chOff x="223579" y="737037"/>
            <a:chExt cx="4833434" cy="3189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CC7232-4D5E-47C9-BDE5-1308D71A2C13}"/>
                </a:ext>
              </a:extLst>
            </p:cNvPr>
            <p:cNvSpPr txBox="1"/>
            <p:nvPr/>
          </p:nvSpPr>
          <p:spPr>
            <a:xfrm>
              <a:off x="223579" y="737037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지형 생성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7C350A-BD09-4AE9-8C22-01014D3F37CC}"/>
                </a:ext>
              </a:extLst>
            </p:cNvPr>
            <p:cNvSpPr txBox="1"/>
            <p:nvPr/>
          </p:nvSpPr>
          <p:spPr>
            <a:xfrm>
              <a:off x="2689611" y="748173"/>
              <a:ext cx="2367402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배치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8451B81-6DB4-48AA-9128-DF214E70E35D}"/>
              </a:ext>
            </a:extLst>
          </p:cNvPr>
          <p:cNvGrpSpPr/>
          <p:nvPr/>
        </p:nvGrpSpPr>
        <p:grpSpPr>
          <a:xfrm>
            <a:off x="227027" y="1327841"/>
            <a:ext cx="3643566" cy="4891025"/>
            <a:chOff x="227027" y="1330262"/>
            <a:chExt cx="3643566" cy="489102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E4D269F-8A78-417E-BEE8-26CBCF0D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027" y="1330262"/>
              <a:ext cx="3643566" cy="489102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16F3257-00DC-41F7-A2F5-355E02BD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219" y="3404269"/>
              <a:ext cx="1255397" cy="1248867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99D788D-5F0C-495C-A515-FB1F9898880E}"/>
              </a:ext>
            </a:extLst>
          </p:cNvPr>
          <p:cNvSpPr/>
          <p:nvPr/>
        </p:nvSpPr>
        <p:spPr>
          <a:xfrm>
            <a:off x="223579" y="3989693"/>
            <a:ext cx="1255397" cy="131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516156-CE4D-4901-B44D-76C9BE78E994}"/>
              </a:ext>
            </a:extLst>
          </p:cNvPr>
          <p:cNvGrpSpPr/>
          <p:nvPr/>
        </p:nvGrpSpPr>
        <p:grpSpPr>
          <a:xfrm>
            <a:off x="4379628" y="1498014"/>
            <a:ext cx="4675096" cy="4208366"/>
            <a:chOff x="6147237" y="3926239"/>
            <a:chExt cx="3688751" cy="3330524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EC48375-371C-4DD9-A109-AF37BD51C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7237" y="4214615"/>
              <a:ext cx="3688751" cy="304214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712005-4B12-4D2F-A0AD-AAFDDD97E9CF}"/>
                </a:ext>
              </a:extLst>
            </p:cNvPr>
            <p:cNvSpPr txBox="1"/>
            <p:nvPr/>
          </p:nvSpPr>
          <p:spPr>
            <a:xfrm>
              <a:off x="6147237" y="3926239"/>
              <a:ext cx="2304256" cy="252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선택 된 오브젝트 </a:t>
              </a: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BAC755A7-BCEA-407B-A21E-E492DD6D4C8A}"/>
              </a:ext>
            </a:extLst>
          </p:cNvPr>
          <p:cNvSpPr/>
          <p:nvPr/>
        </p:nvSpPr>
        <p:spPr>
          <a:xfrm>
            <a:off x="5601072" y="3647472"/>
            <a:ext cx="1011830" cy="947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49B7BF-A2AF-45B9-BBC3-29E12B043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37" y="4631762"/>
            <a:ext cx="3415637" cy="945271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0F107DF-D662-4E78-B601-6AF82E86DE7E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851277" y="4121221"/>
            <a:ext cx="4749795" cy="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A0B058-ECA5-49F4-969C-0722C83354D2}"/>
              </a:ext>
            </a:extLst>
          </p:cNvPr>
          <p:cNvSpPr/>
          <p:nvPr/>
        </p:nvSpPr>
        <p:spPr>
          <a:xfrm>
            <a:off x="223579" y="4631762"/>
            <a:ext cx="2353157" cy="1074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E7D414-7221-4D35-AD6E-D166473C697C}"/>
              </a:ext>
            </a:extLst>
          </p:cNvPr>
          <p:cNvSpPr txBox="1"/>
          <p:nvPr/>
        </p:nvSpPr>
        <p:spPr>
          <a:xfrm>
            <a:off x="144372" y="5732950"/>
            <a:ext cx="3643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선택한 오브젝트의 트랜스폼 정보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F5913F-49EC-4830-BFC4-F3900D878287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22DF13-C48A-42A1-AC95-CF9C00F4EC17}"/>
              </a:ext>
            </a:extLst>
          </p:cNvPr>
          <p:cNvSpPr txBox="1"/>
          <p:nvPr/>
        </p:nvSpPr>
        <p:spPr>
          <a:xfrm>
            <a:off x="7761312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 제작 툴 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794595-A652-4D43-99C0-A2D4BB315878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A56100-0342-4050-AA4F-1D7621D246B7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tool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E9B0A3-445F-481B-AACD-864E488A6745}"/>
              </a:ext>
            </a:extLst>
          </p:cNvPr>
          <p:cNvSpPr txBox="1"/>
          <p:nvPr/>
        </p:nvSpPr>
        <p:spPr>
          <a:xfrm>
            <a:off x="9489504" y="6606230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22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3960BF-BEDB-4511-9461-1949A4A21815}"/>
              </a:ext>
            </a:extLst>
          </p:cNvPr>
          <p:cNvSpPr/>
          <p:nvPr/>
        </p:nvSpPr>
        <p:spPr>
          <a:xfrm>
            <a:off x="2750699" y="1112970"/>
            <a:ext cx="162623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999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AA5F841-4D5C-485A-BA72-472504A91192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0DFC2B-1E91-4619-A457-26B765302419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CAA505-94F8-4173-8A08-3F19918BC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" r="268" b="2359"/>
          <a:stretch/>
        </p:blipFill>
        <p:spPr>
          <a:xfrm>
            <a:off x="223579" y="1475430"/>
            <a:ext cx="3607714" cy="48263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DD17EB-6A86-4A91-A416-BEF03A9CFE04}"/>
              </a:ext>
            </a:extLst>
          </p:cNvPr>
          <p:cNvSpPr/>
          <p:nvPr/>
        </p:nvSpPr>
        <p:spPr>
          <a:xfrm>
            <a:off x="2504728" y="5229200"/>
            <a:ext cx="102889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EA9B1E-5AAF-4425-8A1D-12E178FD6CA5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533627" y="2881027"/>
            <a:ext cx="729258" cy="252819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4F5684-E200-4B2E-A43E-B35C2F5953CE}"/>
              </a:ext>
            </a:extLst>
          </p:cNvPr>
          <p:cNvGrpSpPr/>
          <p:nvPr/>
        </p:nvGrpSpPr>
        <p:grpSpPr>
          <a:xfrm>
            <a:off x="4311785" y="1239229"/>
            <a:ext cx="5490845" cy="2710213"/>
            <a:chOff x="4127982" y="1458905"/>
            <a:chExt cx="4386473" cy="289198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F357165-018B-4433-88DB-727E11139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7982" y="1458905"/>
              <a:ext cx="3607714" cy="253861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5A658-98E6-408D-890A-1A31C68C214E}"/>
                </a:ext>
              </a:extLst>
            </p:cNvPr>
            <p:cNvSpPr/>
            <p:nvPr/>
          </p:nvSpPr>
          <p:spPr>
            <a:xfrm>
              <a:off x="6897216" y="3717032"/>
              <a:ext cx="838480" cy="903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69BE7D-E9E5-423E-AF7B-9B7464C3DAD8}"/>
                </a:ext>
              </a:extLst>
            </p:cNvPr>
            <p:cNvSpPr txBox="1"/>
            <p:nvPr/>
          </p:nvSpPr>
          <p:spPr>
            <a:xfrm>
              <a:off x="4148029" y="4003064"/>
              <a:ext cx="4366426" cy="347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285D581-BB17-46A1-B463-934CAD3B198B}"/>
              </a:ext>
            </a:extLst>
          </p:cNvPr>
          <p:cNvGrpSpPr/>
          <p:nvPr/>
        </p:nvGrpSpPr>
        <p:grpSpPr>
          <a:xfrm>
            <a:off x="4286632" y="4120393"/>
            <a:ext cx="5731774" cy="1111138"/>
            <a:chOff x="4286632" y="4120393"/>
            <a:chExt cx="5731774" cy="111113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9F9E14A-8AE8-42AA-8E2F-5AC041C80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94" t="24966" r="9047" b="8337"/>
            <a:stretch/>
          </p:blipFill>
          <p:spPr>
            <a:xfrm>
              <a:off x="4294029" y="4940519"/>
              <a:ext cx="2425101" cy="29101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F303E43-F6BB-4385-A256-D0E1535F8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54" t="13228" r="8587" b="18124"/>
            <a:stretch/>
          </p:blipFill>
          <p:spPr>
            <a:xfrm>
              <a:off x="4286632" y="4120393"/>
              <a:ext cx="2425102" cy="32596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6BB8B40-66FE-438B-8072-C35887BA3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42" t="34478" r="23528" b="13685"/>
            <a:stretch/>
          </p:blipFill>
          <p:spPr>
            <a:xfrm>
              <a:off x="4296050" y="4524590"/>
              <a:ext cx="2425102" cy="32596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E76C86-613D-4765-A535-102E5723F7C9}"/>
                </a:ext>
              </a:extLst>
            </p:cNvPr>
            <p:cNvSpPr txBox="1"/>
            <p:nvPr/>
          </p:nvSpPr>
          <p:spPr>
            <a:xfrm>
              <a:off x="6753200" y="4120393"/>
              <a:ext cx="32504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지형 및 오브젝트 저장 확장자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5BC3E7-C175-4C10-94C9-A72D502357E9}"/>
                </a:ext>
              </a:extLst>
            </p:cNvPr>
            <p:cNvSpPr txBox="1"/>
            <p:nvPr/>
          </p:nvSpPr>
          <p:spPr>
            <a:xfrm>
              <a:off x="6767948" y="4512150"/>
              <a:ext cx="32504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지형 저장 확장자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FD9A27-D24A-4AAB-927C-36DFC6742275}"/>
                </a:ext>
              </a:extLst>
            </p:cNvPr>
            <p:cNvSpPr txBox="1"/>
            <p:nvPr/>
          </p:nvSpPr>
          <p:spPr>
            <a:xfrm>
              <a:off x="6767948" y="4870293"/>
              <a:ext cx="32504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저장 확장자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5F20CBF-B91B-49F7-90FA-A901DBDB1204}"/>
              </a:ext>
            </a:extLst>
          </p:cNvPr>
          <p:cNvSpPr txBox="1"/>
          <p:nvPr/>
        </p:nvSpPr>
        <p:spPr>
          <a:xfrm>
            <a:off x="4717328" y="5266075"/>
            <a:ext cx="40324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저장되는 데이터에 따라 다른 확장자 사용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D130015-763C-4262-A52D-14B449E61CB4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838A94-4C20-4AE6-832B-86B1B1853BC6}"/>
              </a:ext>
            </a:extLst>
          </p:cNvPr>
          <p:cNvSpPr txBox="1"/>
          <p:nvPr/>
        </p:nvSpPr>
        <p:spPr>
          <a:xfrm>
            <a:off x="7761312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Save &amp; Load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321EEF-3ACB-43FA-82F4-BB337FAB4E82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B71F70-CAB3-4EBC-82FF-91485AF7B730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tool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512D0D-49E3-446F-811C-D9623D7607E4}"/>
              </a:ext>
            </a:extLst>
          </p:cNvPr>
          <p:cNvSpPr txBox="1"/>
          <p:nvPr/>
        </p:nvSpPr>
        <p:spPr>
          <a:xfrm>
            <a:off x="9489504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23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F7E236-3492-4DFF-B366-C3FA6E929892}"/>
              </a:ext>
            </a:extLst>
          </p:cNvPr>
          <p:cNvGrpSpPr/>
          <p:nvPr/>
        </p:nvGrpSpPr>
        <p:grpSpPr>
          <a:xfrm>
            <a:off x="223579" y="737037"/>
            <a:ext cx="4833434" cy="318913"/>
            <a:chOff x="223579" y="737037"/>
            <a:chExt cx="4833434" cy="3189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CE8B9E-FD4B-442E-8E67-71D931170C1C}"/>
                </a:ext>
              </a:extLst>
            </p:cNvPr>
            <p:cNvSpPr txBox="1"/>
            <p:nvPr/>
          </p:nvSpPr>
          <p:spPr>
            <a:xfrm>
              <a:off x="223579" y="737037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SAVE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7215B8-69EF-49BC-AB87-181B8BAA88F6}"/>
                </a:ext>
              </a:extLst>
            </p:cNvPr>
            <p:cNvSpPr txBox="1"/>
            <p:nvPr/>
          </p:nvSpPr>
          <p:spPr>
            <a:xfrm>
              <a:off x="2689611" y="748173"/>
              <a:ext cx="2367402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LOAD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3915E4-2CF7-41C2-9459-F69FC38F7D27}"/>
              </a:ext>
            </a:extLst>
          </p:cNvPr>
          <p:cNvSpPr/>
          <p:nvPr/>
        </p:nvSpPr>
        <p:spPr>
          <a:xfrm>
            <a:off x="200472" y="1112970"/>
            <a:ext cx="196774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221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94CE53E-1D0C-4AFA-9295-60D494C75AC1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1A21B6D2-BBC5-42F1-B41E-30AADBA5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409361"/>
            <a:ext cx="4609748" cy="1998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41B7A5-F1EE-4F56-B2D6-AB6A83BCCA96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AC8CC5-7D03-48E3-B4A4-60F8F097F692}"/>
              </a:ext>
            </a:extLst>
          </p:cNvPr>
          <p:cNvSpPr/>
          <p:nvPr/>
        </p:nvSpPr>
        <p:spPr>
          <a:xfrm>
            <a:off x="1051595" y="3058308"/>
            <a:ext cx="2888134" cy="254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04EC144-3513-437D-9F64-8A0E50A18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41"/>
          <a:stretch/>
        </p:blipFill>
        <p:spPr>
          <a:xfrm>
            <a:off x="729360" y="3611969"/>
            <a:ext cx="4775540" cy="2769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64C99C9-68B9-45F3-9548-E858600BE74D}"/>
              </a:ext>
            </a:extLst>
          </p:cNvPr>
          <p:cNvCxnSpPr/>
          <p:nvPr/>
        </p:nvCxnSpPr>
        <p:spPr>
          <a:xfrm>
            <a:off x="920552" y="2120563"/>
            <a:ext cx="25202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0817675-8FFA-423B-A355-7AE302478118}"/>
              </a:ext>
            </a:extLst>
          </p:cNvPr>
          <p:cNvCxnSpPr>
            <a:cxnSpLocks/>
          </p:cNvCxnSpPr>
          <p:nvPr/>
        </p:nvCxnSpPr>
        <p:spPr>
          <a:xfrm>
            <a:off x="2495662" y="3312353"/>
            <a:ext cx="0" cy="3085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오른쪽 대괄호 42">
            <a:extLst>
              <a:ext uri="{FF2B5EF4-FFF2-40B4-BE49-F238E27FC236}">
                <a16:creationId xmlns:a16="http://schemas.microsoft.com/office/drawing/2014/main" id="{2B914BDB-12D8-47B6-A881-E7B30E464C09}"/>
              </a:ext>
            </a:extLst>
          </p:cNvPr>
          <p:cNvSpPr/>
          <p:nvPr/>
        </p:nvSpPr>
        <p:spPr>
          <a:xfrm>
            <a:off x="5385048" y="3701069"/>
            <a:ext cx="324036" cy="751757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4" name="오른쪽 대괄호 43">
            <a:extLst>
              <a:ext uri="{FF2B5EF4-FFF2-40B4-BE49-F238E27FC236}">
                <a16:creationId xmlns:a16="http://schemas.microsoft.com/office/drawing/2014/main" id="{4351F5DF-EB2B-4BAD-B8CF-C92A672E3836}"/>
              </a:ext>
            </a:extLst>
          </p:cNvPr>
          <p:cNvSpPr/>
          <p:nvPr/>
        </p:nvSpPr>
        <p:spPr>
          <a:xfrm>
            <a:off x="5385048" y="4617295"/>
            <a:ext cx="324036" cy="550650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5" name="오른쪽 대괄호 44">
            <a:extLst>
              <a:ext uri="{FF2B5EF4-FFF2-40B4-BE49-F238E27FC236}">
                <a16:creationId xmlns:a16="http://schemas.microsoft.com/office/drawing/2014/main" id="{26BF8DF9-D34C-49E3-95C7-9367A6E23274}"/>
              </a:ext>
            </a:extLst>
          </p:cNvPr>
          <p:cNvSpPr/>
          <p:nvPr/>
        </p:nvSpPr>
        <p:spPr>
          <a:xfrm>
            <a:off x="5404533" y="5359229"/>
            <a:ext cx="324036" cy="874668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B4E2D2-A13E-45EB-AE68-72C60B648693}"/>
              </a:ext>
            </a:extLst>
          </p:cNvPr>
          <p:cNvSpPr txBox="1"/>
          <p:nvPr/>
        </p:nvSpPr>
        <p:spPr>
          <a:xfrm>
            <a:off x="5901029" y="3812076"/>
            <a:ext cx="3003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오브젝트의 이름 정보 저장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B950FB-B949-42BF-BC43-0A8ADEA6AAEE}"/>
              </a:ext>
            </a:extLst>
          </p:cNvPr>
          <p:cNvSpPr txBox="1"/>
          <p:nvPr/>
        </p:nvSpPr>
        <p:spPr>
          <a:xfrm>
            <a:off x="5929886" y="4720845"/>
            <a:ext cx="3003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사용한 리소스 정보 저장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EF8A9D-F8B7-4866-AFD1-B06CAE3004C2}"/>
              </a:ext>
            </a:extLst>
          </p:cNvPr>
          <p:cNvSpPr txBox="1"/>
          <p:nvPr/>
        </p:nvSpPr>
        <p:spPr>
          <a:xfrm>
            <a:off x="6013813" y="5591843"/>
            <a:ext cx="3003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트랜스폼 정보 저장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57962-2288-443A-8FD6-D240739EE63C}"/>
              </a:ext>
            </a:extLst>
          </p:cNvPr>
          <p:cNvSpPr txBox="1"/>
          <p:nvPr/>
        </p:nvSpPr>
        <p:spPr>
          <a:xfrm>
            <a:off x="3467783" y="1884704"/>
            <a:ext cx="30035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설치된 오브젝트 개수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0E4958-01D8-4825-A9F3-D7525AA89F97}"/>
              </a:ext>
            </a:extLst>
          </p:cNvPr>
          <p:cNvSpPr txBox="1"/>
          <p:nvPr/>
        </p:nvSpPr>
        <p:spPr>
          <a:xfrm>
            <a:off x="3896589" y="3011293"/>
            <a:ext cx="30035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개별 오브젝트 저장 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F3F62F9-8DE4-4F93-B2D4-BFAC36C1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040" y="1488274"/>
            <a:ext cx="2217376" cy="177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C128EA8-5163-4F1A-A31B-55733CBB4AA2}"/>
              </a:ext>
            </a:extLst>
          </p:cNvPr>
          <p:cNvSpPr txBox="1"/>
          <p:nvPr/>
        </p:nvSpPr>
        <p:spPr>
          <a:xfrm>
            <a:off x="7033783" y="3226472"/>
            <a:ext cx="2274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저장된 바이너리 파일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894FF46-44C1-4811-8D71-6CDB276BAF61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F4AD94-D17C-44B8-B706-47A9A2374205}"/>
              </a:ext>
            </a:extLst>
          </p:cNvPr>
          <p:cNvSpPr txBox="1"/>
          <p:nvPr/>
        </p:nvSpPr>
        <p:spPr>
          <a:xfrm>
            <a:off x="7761312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Save &amp; Load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EE40C3-5B02-4162-A477-83BCEF9D8F14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F97233-1297-487B-87D8-AD5D013FB739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tool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283386-F221-4838-BB82-C80191988B3D}"/>
              </a:ext>
            </a:extLst>
          </p:cNvPr>
          <p:cNvSpPr txBox="1"/>
          <p:nvPr/>
        </p:nvSpPr>
        <p:spPr>
          <a:xfrm>
            <a:off x="2648744" y="1336412"/>
            <a:ext cx="2856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바이너리 파일로 저장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CA02CA-A232-4C5C-B601-EA1CC3251ADD}"/>
              </a:ext>
            </a:extLst>
          </p:cNvPr>
          <p:cNvSpPr txBox="1"/>
          <p:nvPr/>
        </p:nvSpPr>
        <p:spPr>
          <a:xfrm>
            <a:off x="9489504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24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260F2B7-EE5C-424B-BC09-0694ADD51093}"/>
              </a:ext>
            </a:extLst>
          </p:cNvPr>
          <p:cNvGrpSpPr/>
          <p:nvPr/>
        </p:nvGrpSpPr>
        <p:grpSpPr>
          <a:xfrm>
            <a:off x="223579" y="737037"/>
            <a:ext cx="4833434" cy="318913"/>
            <a:chOff x="223579" y="737037"/>
            <a:chExt cx="4833434" cy="3189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523B3C-D7EC-44DA-B6B0-557F0064597C}"/>
                </a:ext>
              </a:extLst>
            </p:cNvPr>
            <p:cNvSpPr txBox="1"/>
            <p:nvPr/>
          </p:nvSpPr>
          <p:spPr>
            <a:xfrm>
              <a:off x="223579" y="737037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SAVE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274E47-9969-48D9-9FBD-D862DF084F1C}"/>
                </a:ext>
              </a:extLst>
            </p:cNvPr>
            <p:cNvSpPr txBox="1"/>
            <p:nvPr/>
          </p:nvSpPr>
          <p:spPr>
            <a:xfrm>
              <a:off x="2689611" y="748173"/>
              <a:ext cx="2367402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LOAD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78A8F9-1CFF-47AF-A900-A92F582A8B78}"/>
              </a:ext>
            </a:extLst>
          </p:cNvPr>
          <p:cNvSpPr/>
          <p:nvPr/>
        </p:nvSpPr>
        <p:spPr>
          <a:xfrm>
            <a:off x="200472" y="1112970"/>
            <a:ext cx="196774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390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18E4326-E937-47CC-BA3C-CFE1FE171955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890BBD-7C23-44B4-BC93-0AE5AD5B921D}"/>
              </a:ext>
            </a:extLst>
          </p:cNvPr>
          <p:cNvGrpSpPr/>
          <p:nvPr/>
        </p:nvGrpSpPr>
        <p:grpSpPr>
          <a:xfrm>
            <a:off x="284803" y="3571947"/>
            <a:ext cx="6665178" cy="2768052"/>
            <a:chOff x="-6329971" y="3777437"/>
            <a:chExt cx="7634836" cy="256014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EAE180D-B1A2-4C94-9EED-9A3C2DB40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329971" y="3777437"/>
              <a:ext cx="4839786" cy="256014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A8CF4F-D1E8-42D3-99BF-B36F8D427E62}"/>
                </a:ext>
              </a:extLst>
            </p:cNvPr>
            <p:cNvSpPr txBox="1"/>
            <p:nvPr/>
          </p:nvSpPr>
          <p:spPr>
            <a:xfrm>
              <a:off x="-1518917" y="5909606"/>
              <a:ext cx="2823782" cy="398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로드를 하게 되면 이 전에 생성한 지형 및 오브젝트가 로드 된다</a:t>
              </a:r>
              <a:r>
                <a:rPr lang="en-US" altLang="ko-KR" sz="11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</a:t>
              </a:r>
              <a:endParaRPr lang="ko-KR" altLang="en-US" sz="11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98FAD9-66DF-4D4F-88CD-031577CFA66E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2A5BD-E55D-4E38-AF94-A47D09D82EEA}"/>
              </a:ext>
            </a:extLst>
          </p:cNvPr>
          <p:cNvSpPr txBox="1"/>
          <p:nvPr/>
        </p:nvSpPr>
        <p:spPr>
          <a:xfrm>
            <a:off x="7761312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Save &amp; 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5B747A-3691-4A91-A1EB-8E8101F1E1E3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56E8DA-5861-475D-8B21-4F58DE192442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tool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F26F5B-19C4-422A-ADF6-618758F7E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07" y="1546024"/>
            <a:ext cx="3647530" cy="1812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0BC7B9-ADD0-4A5B-898D-6E8B1FC9BA5D}"/>
              </a:ext>
            </a:extLst>
          </p:cNvPr>
          <p:cNvSpPr txBox="1"/>
          <p:nvPr/>
        </p:nvSpPr>
        <p:spPr>
          <a:xfrm>
            <a:off x="1700715" y="1838590"/>
            <a:ext cx="32522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저장된 오브젝트 개수 로드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C191E0-A98F-449D-B43D-1407CCC56DD3}"/>
              </a:ext>
            </a:extLst>
          </p:cNvPr>
          <p:cNvSpPr/>
          <p:nvPr/>
        </p:nvSpPr>
        <p:spPr>
          <a:xfrm>
            <a:off x="582801" y="2497252"/>
            <a:ext cx="2950826" cy="414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EC65ED-1706-4E8E-A797-25B6633236E9}"/>
              </a:ext>
            </a:extLst>
          </p:cNvPr>
          <p:cNvSpPr txBox="1"/>
          <p:nvPr/>
        </p:nvSpPr>
        <p:spPr>
          <a:xfrm>
            <a:off x="4810486" y="2355145"/>
            <a:ext cx="295082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오브젝트 생성 후 저장된 데이터를 순서대로 불러와 새로 생성한 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오브젝트에 로드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024E5F9-3D46-4743-8C17-88EF299C9DF2}"/>
              </a:ext>
            </a:extLst>
          </p:cNvPr>
          <p:cNvCxnSpPr>
            <a:stCxn id="30" idx="3"/>
            <a:endCxn id="34" idx="1"/>
          </p:cNvCxnSpPr>
          <p:nvPr/>
        </p:nvCxnSpPr>
        <p:spPr>
          <a:xfrm flipV="1">
            <a:off x="3533627" y="2701394"/>
            <a:ext cx="1276859" cy="2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C4D4849-4F55-44DA-9FD1-1E5E4B95159E}"/>
              </a:ext>
            </a:extLst>
          </p:cNvPr>
          <p:cNvSpPr txBox="1"/>
          <p:nvPr/>
        </p:nvSpPr>
        <p:spPr>
          <a:xfrm>
            <a:off x="9489504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25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9DBB95C-CC63-4376-A0DA-2BA919362B0D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56944E-3C02-4376-8022-02ACFE0B6674}"/>
              </a:ext>
            </a:extLst>
          </p:cNvPr>
          <p:cNvGrpSpPr/>
          <p:nvPr/>
        </p:nvGrpSpPr>
        <p:grpSpPr>
          <a:xfrm>
            <a:off x="223579" y="737037"/>
            <a:ext cx="4833434" cy="318913"/>
            <a:chOff x="223579" y="737037"/>
            <a:chExt cx="4833434" cy="3189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55C00-F619-4185-87C8-36223B84B2B9}"/>
                </a:ext>
              </a:extLst>
            </p:cNvPr>
            <p:cNvSpPr txBox="1"/>
            <p:nvPr/>
          </p:nvSpPr>
          <p:spPr>
            <a:xfrm>
              <a:off x="223579" y="737037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SAVE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24A1E5-A881-4834-818A-5977AD350035}"/>
                </a:ext>
              </a:extLst>
            </p:cNvPr>
            <p:cNvSpPr txBox="1"/>
            <p:nvPr/>
          </p:nvSpPr>
          <p:spPr>
            <a:xfrm>
              <a:off x="2689611" y="748173"/>
              <a:ext cx="2367402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오브젝트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LOAD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C52486-67C6-4300-B4DA-DE46205A2D04}"/>
              </a:ext>
            </a:extLst>
          </p:cNvPr>
          <p:cNvSpPr/>
          <p:nvPr/>
        </p:nvSpPr>
        <p:spPr>
          <a:xfrm>
            <a:off x="2580100" y="1112970"/>
            <a:ext cx="196774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791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52B41DD-4353-4892-9314-04290138E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9882" r="16850"/>
          <a:stretch/>
        </p:blipFill>
        <p:spPr>
          <a:xfrm>
            <a:off x="-6674" y="358796"/>
            <a:ext cx="9921552" cy="630349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0795E2-4336-4456-8E75-5CB97572AC42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graphicFrame>
        <p:nvGraphicFramePr>
          <p:cNvPr id="29" name="표 12">
            <a:extLst>
              <a:ext uri="{FF2B5EF4-FFF2-40B4-BE49-F238E27FC236}">
                <a16:creationId xmlns:a16="http://schemas.microsoft.com/office/drawing/2014/main" id="{FC14750F-B38A-4962-95AA-7DCE7E480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14931"/>
              </p:ext>
            </p:extLst>
          </p:nvPr>
        </p:nvGraphicFramePr>
        <p:xfrm>
          <a:off x="256979" y="1985828"/>
          <a:ext cx="9376488" cy="4334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855">
                  <a:extLst>
                    <a:ext uri="{9D8B030D-6E8A-4147-A177-3AD203B41FA5}">
                      <a16:colId xmlns:a16="http://schemas.microsoft.com/office/drawing/2014/main" val="754354402"/>
                    </a:ext>
                  </a:extLst>
                </a:gridCol>
                <a:gridCol w="2503544">
                  <a:extLst>
                    <a:ext uri="{9D8B030D-6E8A-4147-A177-3AD203B41FA5}">
                      <a16:colId xmlns:a16="http://schemas.microsoft.com/office/drawing/2014/main" val="3228831046"/>
                    </a:ext>
                  </a:extLst>
                </a:gridCol>
                <a:gridCol w="3134880">
                  <a:extLst>
                    <a:ext uri="{9D8B030D-6E8A-4147-A177-3AD203B41FA5}">
                      <a16:colId xmlns:a16="http://schemas.microsoft.com/office/drawing/2014/main" val="3932670138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1451128386"/>
                    </a:ext>
                  </a:extLst>
                </a:gridCol>
              </a:tblGrid>
              <a:tr h="56331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잼잼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가디언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가제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Visual Studio 2017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88320"/>
                  </a:ext>
                </a:extLst>
              </a:tr>
              <a:tr h="502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작품 설명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캐쥬얼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타워 디펜스 게임 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846437"/>
                  </a:ext>
                </a:extLst>
              </a:tr>
              <a:tr h="560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기간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20.12.28~21.02.19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개인 프로젝트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40178"/>
                  </a:ext>
                </a:extLst>
              </a:tr>
              <a:tr h="1693935">
                <a:tc grid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Language : C++,Blueprint / Engine : UnrealEngine4 / Engine Version : 4.25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IDE : VS 2019 / VCS : Git hub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인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3938"/>
                  </a:ext>
                </a:extLst>
              </a:tr>
              <a:tr h="1014268"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동영상 링크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  <a:hlinkClick r:id="rId3"/>
                        </a:rPr>
                        <a:t>https://blog.naver.com/godyello123/222334346677</a:t>
                      </a:r>
                      <a:endParaRPr lang="ko-KR" altLang="en-US" dirty="0">
                        <a:latin typeface="Edit Undo BRK" pitchFamily="2" charset="-127"/>
                        <a:ea typeface="Edit Undo BRK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82748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0998EC9-7FBD-4CDE-A21F-BB7D055E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833" y="5373216"/>
            <a:ext cx="936104" cy="854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797B51-074A-4A01-B18F-466B50610C69}"/>
              </a:ext>
            </a:extLst>
          </p:cNvPr>
          <p:cNvSpPr txBox="1"/>
          <p:nvPr/>
        </p:nvSpPr>
        <p:spPr>
          <a:xfrm>
            <a:off x="9489504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26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0C397-875E-419E-BC42-DA6D1913F41F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D0804F-A3F0-40D0-8B14-4C200AEFB350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49DB0-EB58-48EB-83CC-842AEF81CE10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0F4EC-036F-4FE8-827C-28034A5C16C5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Unreal Engine4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29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392181A-617A-4E4A-ADCA-8C980C9C60F9}"/>
              </a:ext>
            </a:extLst>
          </p:cNvPr>
          <p:cNvGrpSpPr/>
          <p:nvPr/>
        </p:nvGrpSpPr>
        <p:grpSpPr>
          <a:xfrm>
            <a:off x="1096467" y="1268760"/>
            <a:ext cx="7524836" cy="4968552"/>
            <a:chOff x="424339" y="1510459"/>
            <a:chExt cx="5056293" cy="3432749"/>
          </a:xfrm>
        </p:grpSpPr>
        <p:pic>
          <p:nvPicPr>
            <p:cNvPr id="5" name="그림 4" descr="텍스트, 여러개이(가) 표시된 사진&#10;&#10;자동 생성된 설명">
              <a:extLst>
                <a:ext uri="{FF2B5EF4-FFF2-40B4-BE49-F238E27FC236}">
                  <a16:creationId xmlns:a16="http://schemas.microsoft.com/office/drawing/2014/main" id="{35E7F4E3-D34F-4F42-B8C6-0CC952EB3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84" y="1514557"/>
              <a:ext cx="2528087" cy="1719598"/>
            </a:xfrm>
            <a:prstGeom prst="rect">
              <a:avLst/>
            </a:prstGeom>
          </p:spPr>
        </p:pic>
        <p:pic>
          <p:nvPicPr>
            <p:cNvPr id="6" name="그림 5" descr="텍스트, 실내, 여러개이(가) 표시된 사진&#10;&#10;자동 생성된 설명">
              <a:extLst>
                <a:ext uri="{FF2B5EF4-FFF2-40B4-BE49-F238E27FC236}">
                  <a16:creationId xmlns:a16="http://schemas.microsoft.com/office/drawing/2014/main" id="{3C2BDDD5-9159-4D56-9E70-77254F2EF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95" y="1510459"/>
              <a:ext cx="2512137" cy="1714525"/>
            </a:xfrm>
            <a:prstGeom prst="rect">
              <a:avLst/>
            </a:prstGeom>
          </p:spPr>
        </p:pic>
        <p:pic>
          <p:nvPicPr>
            <p:cNvPr id="7" name="그림 6" descr="텍스트, 실내, 식물, 여러개이(가) 표시된 사진&#10;&#10;자동 생성된 설명">
              <a:extLst>
                <a:ext uri="{FF2B5EF4-FFF2-40B4-BE49-F238E27FC236}">
                  <a16:creationId xmlns:a16="http://schemas.microsoft.com/office/drawing/2014/main" id="{AC84B1EF-681B-4667-8CD8-7F3D0AC9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39" y="3223610"/>
              <a:ext cx="2559987" cy="1719598"/>
            </a:xfrm>
            <a:prstGeom prst="rect">
              <a:avLst/>
            </a:prstGeom>
          </p:spPr>
        </p:pic>
        <p:pic>
          <p:nvPicPr>
            <p:cNvPr id="8" name="그림 7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7F1FA476-0A9F-49A0-8775-068FA3B6F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8" t="6612"/>
            <a:stretch/>
          </p:blipFill>
          <p:spPr>
            <a:xfrm>
              <a:off x="2920645" y="3219512"/>
              <a:ext cx="2559987" cy="171959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99C675-775B-4342-91E4-F49FBFD12979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B8FFF0-7722-40A0-BA78-4D2F6184D224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2347F-CD4E-4AB7-A374-740CD139BD28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F4CC0-4A41-4682-9CB0-4168298F2F6F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Unreal Engine4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38834F-B7B7-4584-B49D-2CFC46ED2F59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715CF9-54F5-4B64-87CF-0470D3369D65}"/>
              </a:ext>
            </a:extLst>
          </p:cNvPr>
          <p:cNvSpPr txBox="1"/>
          <p:nvPr/>
        </p:nvSpPr>
        <p:spPr>
          <a:xfrm>
            <a:off x="9551380" y="658464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27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3DCDE-BF18-436F-87E9-AE32092CBE55}"/>
              </a:ext>
            </a:extLst>
          </p:cNvPr>
          <p:cNvSpPr txBox="1"/>
          <p:nvPr/>
        </p:nvSpPr>
        <p:spPr>
          <a:xfrm>
            <a:off x="1136576" y="732398"/>
            <a:ext cx="77048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Edit Undo BRK" pitchFamily="2" charset="0"/>
                <a:ea typeface="Edit Undo BRK" pitchFamily="2" charset="-127"/>
              </a:rPr>
              <a:t>Screen Shot</a:t>
            </a:r>
            <a:endParaRPr lang="ko-KR" altLang="en-US" sz="25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Edit Undo BRK" pitchFamily="2" charset="0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673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D01E341-E773-4A4C-B818-D969943CD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9882" r="16850"/>
          <a:stretch/>
        </p:blipFill>
        <p:spPr>
          <a:xfrm>
            <a:off x="-6674" y="358796"/>
            <a:ext cx="9912674" cy="63034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F4AA5D-172A-4B6C-9033-A21D33CFCDB3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E4914188-D292-4FC5-A363-7AE189141F2F}"/>
              </a:ext>
            </a:extLst>
          </p:cNvPr>
          <p:cNvSpPr/>
          <p:nvPr/>
        </p:nvSpPr>
        <p:spPr>
          <a:xfrm>
            <a:off x="241320" y="2292716"/>
            <a:ext cx="2991478" cy="4177848"/>
          </a:xfrm>
          <a:prstGeom prst="snip1Rect">
            <a:avLst/>
          </a:prstGeom>
          <a:gradFill>
            <a:gsLst>
              <a:gs pos="15000">
                <a:srgbClr val="B0DD80"/>
              </a:gs>
              <a:gs pos="6000">
                <a:srgbClr val="92D050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bg1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2300" b="1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엔진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[1].Game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            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en-US" altLang="ko-KR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GameInstance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lang="en-US" altLang="ko-KR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GameState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        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[3].</a:t>
            </a:r>
            <a:r>
              <a:rPr lang="en-US" altLang="ko-KR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GameMode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       </a:t>
            </a:r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 </a:t>
            </a:r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Ⅱ.LOG 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로그 시스템</a:t>
            </a:r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 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1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Ⅲ.</a:t>
            </a:r>
            <a:r>
              <a:rPr lang="ko-KR" altLang="en-US" sz="2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</a:t>
            </a:r>
            <a:endParaRPr lang="en-US" altLang="ko-KR" sz="2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랜드 </a:t>
            </a:r>
            <a:r>
              <a:rPr lang="ko-KR" altLang="en-US" sz="13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스케이프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   </a:t>
            </a:r>
            <a:endParaRPr lang="en-US" altLang="ko-KR" sz="1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3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폴리지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           </a:t>
            </a:r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 </a:t>
            </a:r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24707E86-5BFB-454A-BF88-3DAB00158798}"/>
              </a:ext>
            </a:extLst>
          </p:cNvPr>
          <p:cNvSpPr/>
          <p:nvPr/>
        </p:nvSpPr>
        <p:spPr>
          <a:xfrm>
            <a:off x="234118" y="1696803"/>
            <a:ext cx="2991478" cy="418206"/>
          </a:xfrm>
          <a:prstGeom prst="round2DiagRect">
            <a:avLst/>
          </a:prstGeom>
          <a:gradFill>
            <a:gsLst>
              <a:gs pos="15000">
                <a:srgbClr val="B0DD80"/>
              </a:gs>
              <a:gs pos="6000">
                <a:srgbClr val="92D050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bg1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Engine</a:t>
            </a:r>
            <a:endParaRPr lang="ko-KR" altLang="en-US" sz="2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82E85CEC-D362-40E5-A1C6-18C45B6A9AED}"/>
              </a:ext>
            </a:extLst>
          </p:cNvPr>
          <p:cNvSpPr/>
          <p:nvPr/>
        </p:nvSpPr>
        <p:spPr>
          <a:xfrm>
            <a:off x="3464463" y="2292716"/>
            <a:ext cx="2991478" cy="4154028"/>
          </a:xfrm>
          <a:prstGeom prst="snip1Rect">
            <a:avLst/>
          </a:prstGeom>
          <a:gradFill>
            <a:gsLst>
              <a:gs pos="15000">
                <a:srgbClr val="B0DD80"/>
              </a:gs>
              <a:gs pos="6000">
                <a:srgbClr val="92D050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bg1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구현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디자인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레벨 업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[3].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소환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마법 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사정거리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마법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[3].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</a:t>
            </a:r>
            <a:r>
              <a:rPr lang="ko-KR" altLang="en-US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궁극기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 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35D7D312-25BE-4A20-88F7-651ADA56A4BD}"/>
              </a:ext>
            </a:extLst>
          </p:cNvPr>
          <p:cNvSpPr/>
          <p:nvPr/>
        </p:nvSpPr>
        <p:spPr>
          <a:xfrm>
            <a:off x="3457261" y="1683306"/>
            <a:ext cx="2991478" cy="418206"/>
          </a:xfrm>
          <a:prstGeom prst="round2DiagRect">
            <a:avLst/>
          </a:prstGeom>
          <a:gradFill>
            <a:gsLst>
              <a:gs pos="15000">
                <a:srgbClr val="B0DD80"/>
              </a:gs>
              <a:gs pos="6000">
                <a:srgbClr val="92D050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bg1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Tower</a:t>
            </a:r>
            <a:endParaRPr lang="ko-KR" altLang="en-US" sz="2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EC0EAF70-527E-48F6-9700-295D35B0054A}"/>
              </a:ext>
            </a:extLst>
          </p:cNvPr>
          <p:cNvSpPr/>
          <p:nvPr/>
        </p:nvSpPr>
        <p:spPr>
          <a:xfrm>
            <a:off x="6713769" y="2292716"/>
            <a:ext cx="2991478" cy="4154028"/>
          </a:xfrm>
          <a:prstGeom prst="snip1Rect">
            <a:avLst/>
          </a:prstGeom>
          <a:gradFill>
            <a:gsLst>
              <a:gs pos="15000">
                <a:srgbClr val="B0DD80"/>
              </a:gs>
              <a:gs pos="6000">
                <a:srgbClr val="92D050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bg1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이동경로</a:t>
            </a:r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                 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사망</a:t>
            </a:r>
            <a:endParaRPr lang="en-US" altLang="ko-KR" sz="1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DA7B086A-2A1D-4509-AC5D-5B9CA0E7E988}"/>
              </a:ext>
            </a:extLst>
          </p:cNvPr>
          <p:cNvSpPr/>
          <p:nvPr/>
        </p:nvSpPr>
        <p:spPr>
          <a:xfrm>
            <a:off x="6706603" y="1683306"/>
            <a:ext cx="2991478" cy="418206"/>
          </a:xfrm>
          <a:prstGeom prst="round2DiagRect">
            <a:avLst/>
          </a:prstGeom>
          <a:gradFill>
            <a:gsLst>
              <a:gs pos="15000">
                <a:srgbClr val="B0DD80"/>
              </a:gs>
              <a:gs pos="6000">
                <a:srgbClr val="92D050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bg1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Monster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F7640-2B14-471A-A46A-55D349224E59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28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F26BC-4CEC-469A-803E-EACCF3C1890D}"/>
              </a:ext>
            </a:extLst>
          </p:cNvPr>
          <p:cNvSpPr txBox="1"/>
          <p:nvPr/>
        </p:nvSpPr>
        <p:spPr>
          <a:xfrm>
            <a:off x="2554725" y="2876111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-29P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83A81A-E66D-4520-A4C4-47923706E988}"/>
              </a:ext>
            </a:extLst>
          </p:cNvPr>
          <p:cNvSpPr txBox="1"/>
          <p:nvPr/>
        </p:nvSpPr>
        <p:spPr>
          <a:xfrm>
            <a:off x="2554727" y="3640668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-31P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AF7092-7864-4C7B-AFDE-DDA5DA694D0F}"/>
              </a:ext>
            </a:extLst>
          </p:cNvPr>
          <p:cNvSpPr txBox="1"/>
          <p:nvPr/>
        </p:nvSpPr>
        <p:spPr>
          <a:xfrm>
            <a:off x="2564986" y="4356226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-32P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CBE66E-5DC1-440D-9027-4896B0C0F413}"/>
              </a:ext>
            </a:extLst>
          </p:cNvPr>
          <p:cNvSpPr txBox="1"/>
          <p:nvPr/>
        </p:nvSpPr>
        <p:spPr>
          <a:xfrm>
            <a:off x="2563526" y="5152836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-33P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50B73-CF45-4CDE-B287-6C3D854DA4D1}"/>
              </a:ext>
            </a:extLst>
          </p:cNvPr>
          <p:cNvSpPr txBox="1"/>
          <p:nvPr/>
        </p:nvSpPr>
        <p:spPr>
          <a:xfrm>
            <a:off x="2569116" y="5368860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-34P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B1B87-8A84-4734-A040-2F9CAFDA23C3}"/>
              </a:ext>
            </a:extLst>
          </p:cNvPr>
          <p:cNvSpPr txBox="1"/>
          <p:nvPr/>
        </p:nvSpPr>
        <p:spPr>
          <a:xfrm>
            <a:off x="5866416" y="2875796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-35P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361C7-838A-4475-B213-24D4FDC20C1A}"/>
              </a:ext>
            </a:extLst>
          </p:cNvPr>
          <p:cNvSpPr txBox="1"/>
          <p:nvPr/>
        </p:nvSpPr>
        <p:spPr>
          <a:xfrm>
            <a:off x="2554725" y="3352636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-30P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4C1F4-B596-4D8F-BA11-420BDB9971F4}"/>
              </a:ext>
            </a:extLst>
          </p:cNvPr>
          <p:cNvSpPr txBox="1"/>
          <p:nvPr/>
        </p:nvSpPr>
        <p:spPr>
          <a:xfrm>
            <a:off x="5862816" y="3132090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-36P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DDD896-87BE-4465-97FA-3E9964A3EFC3}"/>
              </a:ext>
            </a:extLst>
          </p:cNvPr>
          <p:cNvSpPr txBox="1"/>
          <p:nvPr/>
        </p:nvSpPr>
        <p:spPr>
          <a:xfrm>
            <a:off x="5862816" y="4293096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-38P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366DA2-FF27-4B48-9AEA-B7B6542BC903}"/>
              </a:ext>
            </a:extLst>
          </p:cNvPr>
          <p:cNvSpPr txBox="1"/>
          <p:nvPr/>
        </p:nvSpPr>
        <p:spPr>
          <a:xfrm>
            <a:off x="9073083" y="2875796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-41P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E31299-00E9-4532-BF52-62FDAE737347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164C8-5235-4090-A02B-C3084E2EADFC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CA5616-97AC-4EA3-8829-24556799F6D3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87F757-1601-4724-A590-0486AC360707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Unreal Engine4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0BCC46-4287-4A8D-9FC0-A753212371C2}"/>
              </a:ext>
            </a:extLst>
          </p:cNvPr>
          <p:cNvSpPr txBox="1"/>
          <p:nvPr/>
        </p:nvSpPr>
        <p:spPr>
          <a:xfrm>
            <a:off x="5856454" y="3352636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-37P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E65F0D-984F-4271-AF0D-CAE0EC31AF7B}"/>
              </a:ext>
            </a:extLst>
          </p:cNvPr>
          <p:cNvSpPr txBox="1"/>
          <p:nvPr/>
        </p:nvSpPr>
        <p:spPr>
          <a:xfrm>
            <a:off x="5869269" y="4550440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-39P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A661F4-5944-4CAE-9524-3611ABC90688}"/>
              </a:ext>
            </a:extLst>
          </p:cNvPr>
          <p:cNvSpPr txBox="1"/>
          <p:nvPr/>
        </p:nvSpPr>
        <p:spPr>
          <a:xfrm>
            <a:off x="5862816" y="4797152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-40P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6CCFF6-1776-4673-9EA2-EED1BC57F4A5}"/>
              </a:ext>
            </a:extLst>
          </p:cNvPr>
          <p:cNvSpPr txBox="1"/>
          <p:nvPr/>
        </p:nvSpPr>
        <p:spPr>
          <a:xfrm>
            <a:off x="9086952" y="3116948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-42P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74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726E63D-2B24-4964-B0CB-CFA1FD4765A4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D2170-67B7-4E96-9E8C-E925839CA85D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29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4E46E-EEAF-40BA-BBD5-BB29842FF404}"/>
              </a:ext>
            </a:extLst>
          </p:cNvPr>
          <p:cNvSpPr txBox="1"/>
          <p:nvPr/>
        </p:nvSpPr>
        <p:spPr>
          <a:xfrm>
            <a:off x="2936776" y="1427252"/>
            <a:ext cx="3798712" cy="5539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UMG UI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디자이너를 활용한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Widget Blueprint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사용해 제작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E273AA-FC76-4BA1-BD99-0A9405809898}"/>
              </a:ext>
            </a:extLst>
          </p:cNvPr>
          <p:cNvSpPr txBox="1"/>
          <p:nvPr/>
        </p:nvSpPr>
        <p:spPr>
          <a:xfrm>
            <a:off x="2204" y="-19591"/>
            <a:ext cx="207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chapter1</a:t>
            </a:r>
          </a:p>
          <a:p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Edit Undo BRK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64C76B-C22A-4A29-8684-1481C0126A0F}"/>
              </a:ext>
            </a:extLst>
          </p:cNvPr>
          <p:cNvSpPr/>
          <p:nvPr/>
        </p:nvSpPr>
        <p:spPr>
          <a:xfrm>
            <a:off x="-4919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8EF316-B7E2-4D16-9060-7ACA5E1C32CF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000" b="1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엔진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F9C41E-F4F0-47CC-BEDD-A61CF4848689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68C569-43E2-47F2-9A07-87516161121C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engine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2476200-B06B-42C5-9088-69D574EE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9" y="1355160"/>
            <a:ext cx="1674332" cy="175043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F670FBB-B912-4F47-8546-A21BE2F6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63" y="1351386"/>
            <a:ext cx="2134349" cy="256648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E6BD256-2050-44B4-BA6A-DAD4A0309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202" y="2269824"/>
            <a:ext cx="4548030" cy="245532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2068486-8D9F-49C1-B2FA-9830D2EFEBDB}"/>
              </a:ext>
            </a:extLst>
          </p:cNvPr>
          <p:cNvSpPr/>
          <p:nvPr/>
        </p:nvSpPr>
        <p:spPr>
          <a:xfrm>
            <a:off x="496145" y="1916832"/>
            <a:ext cx="1432519" cy="11329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248172-0FE0-4F42-8129-A871897ACAAE}"/>
              </a:ext>
            </a:extLst>
          </p:cNvPr>
          <p:cNvSpPr txBox="1"/>
          <p:nvPr/>
        </p:nvSpPr>
        <p:spPr>
          <a:xfrm>
            <a:off x="-50584" y="3049796"/>
            <a:ext cx="2483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원하는 </a:t>
            </a:r>
            <a:r>
              <a:rPr lang="en-US" altLang="ko-KR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선택</a:t>
            </a:r>
            <a:endParaRPr lang="en-US" altLang="ko-KR" sz="14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창으로 </a:t>
            </a:r>
            <a:r>
              <a:rPr lang="ko-KR" altLang="en-US" sz="14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드래그하여</a:t>
            </a:r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생성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670933-26BD-4C3A-8F81-F348702FA65D}"/>
              </a:ext>
            </a:extLst>
          </p:cNvPr>
          <p:cNvSpPr txBox="1"/>
          <p:nvPr/>
        </p:nvSpPr>
        <p:spPr>
          <a:xfrm>
            <a:off x="7761312" y="3881909"/>
            <a:ext cx="1766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</a:t>
            </a:r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텍스쳐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및 크기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위치 지정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8A70E1-B1F5-4B32-9203-94377ED6F850}"/>
              </a:ext>
            </a:extLst>
          </p:cNvPr>
          <p:cNvSpPr/>
          <p:nvPr/>
        </p:nvSpPr>
        <p:spPr>
          <a:xfrm>
            <a:off x="2432720" y="2564904"/>
            <a:ext cx="792649" cy="781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437E2E1-9F35-49A7-B6B8-EB1FBFDF023D}"/>
              </a:ext>
            </a:extLst>
          </p:cNvPr>
          <p:cNvCxnSpPr>
            <a:cxnSpLocks/>
            <a:stCxn id="54" idx="1"/>
            <a:endCxn id="30" idx="3"/>
          </p:cNvCxnSpPr>
          <p:nvPr/>
        </p:nvCxnSpPr>
        <p:spPr>
          <a:xfrm flipH="1" flipV="1">
            <a:off x="2026461" y="2230380"/>
            <a:ext cx="406259" cy="7251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2F2E540-937B-41DC-A46C-E7831D774314}"/>
              </a:ext>
            </a:extLst>
          </p:cNvPr>
          <p:cNvSpPr txBox="1"/>
          <p:nvPr/>
        </p:nvSpPr>
        <p:spPr>
          <a:xfrm>
            <a:off x="2237888" y="2168696"/>
            <a:ext cx="31382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1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8DFBE1-8056-4A43-92D3-6F47F8556DE2}"/>
              </a:ext>
            </a:extLst>
          </p:cNvPr>
          <p:cNvSpPr txBox="1"/>
          <p:nvPr/>
        </p:nvSpPr>
        <p:spPr>
          <a:xfrm>
            <a:off x="6920376" y="2168696"/>
            <a:ext cx="31382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2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F1FE6C9-CA87-4058-AEAC-3FFC3C3DE89F}"/>
              </a:ext>
            </a:extLst>
          </p:cNvPr>
          <p:cNvSpPr/>
          <p:nvPr/>
        </p:nvSpPr>
        <p:spPr>
          <a:xfrm>
            <a:off x="6040218" y="2627462"/>
            <a:ext cx="1001014" cy="1449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FEBDB53-EC97-4792-A529-3ABDF213F57D}"/>
              </a:ext>
            </a:extLst>
          </p:cNvPr>
          <p:cNvCxnSpPr>
            <a:stCxn id="61" idx="3"/>
            <a:endCxn id="33" idx="1"/>
          </p:cNvCxnSpPr>
          <p:nvPr/>
        </p:nvCxnSpPr>
        <p:spPr>
          <a:xfrm flipV="1">
            <a:off x="7041232" y="2634631"/>
            <a:ext cx="385931" cy="7176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4A615B37-C8B7-4572-9F9A-BC9641E26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17" t="36223" r="49829" b="27841"/>
          <a:stretch/>
        </p:blipFill>
        <p:spPr>
          <a:xfrm>
            <a:off x="2720752" y="4077072"/>
            <a:ext cx="3088799" cy="2062561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2CF7266B-61E7-45F0-A7A7-1AFA94F54C4D}"/>
              </a:ext>
            </a:extLst>
          </p:cNvPr>
          <p:cNvSpPr/>
          <p:nvPr/>
        </p:nvSpPr>
        <p:spPr>
          <a:xfrm>
            <a:off x="3080792" y="4725144"/>
            <a:ext cx="464053" cy="428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BB8BB9-9BA2-4C6F-879D-4FA14C42280B}"/>
              </a:ext>
            </a:extLst>
          </p:cNvPr>
          <p:cNvSpPr txBox="1"/>
          <p:nvPr/>
        </p:nvSpPr>
        <p:spPr>
          <a:xfrm>
            <a:off x="3544845" y="4496978"/>
            <a:ext cx="15121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생성한 </a:t>
            </a:r>
            <a:r>
              <a:rPr lang="en-US" altLang="ko-KR" sz="13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endParaRPr lang="ko-KR" altLang="en-US" sz="13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4136BD1-1518-4EDF-BE7E-D9929EA8EC9C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3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ACF217-F795-4B45-86E3-05A6EE9AFE22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6EBD6A-B569-44A0-9C4D-E40CED11C53C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[1].Game UI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F293B3-81E4-4998-82ED-65EBD491599F}"/>
                </a:ext>
              </a:extLst>
            </p:cNvPr>
            <p:cNvSpPr txBox="1"/>
            <p:nvPr/>
          </p:nvSpPr>
          <p:spPr>
            <a:xfrm>
              <a:off x="2759365" y="720000"/>
              <a:ext cx="2697691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en-US" altLang="ko-KR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GameInstance</a:t>
              </a:r>
              <a:r>
                <a:rPr lang="en-US" altLang="ko-KR" sz="13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en-US" altLang="ko-KR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GameState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B894BD-16AA-4630-B228-896CE8EDB61F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en-US" altLang="ko-KR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GameMode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0B696F0-EEE5-414F-8A6E-619692F90F29}"/>
              </a:ext>
            </a:extLst>
          </p:cNvPr>
          <p:cNvSpPr/>
          <p:nvPr/>
        </p:nvSpPr>
        <p:spPr>
          <a:xfrm>
            <a:off x="191782" y="1112400"/>
            <a:ext cx="1736882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90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12D59AC-89F5-4150-8AD5-4A0A775A2608}"/>
              </a:ext>
            </a:extLst>
          </p:cNvPr>
          <p:cNvGrpSpPr/>
          <p:nvPr/>
        </p:nvGrpSpPr>
        <p:grpSpPr>
          <a:xfrm>
            <a:off x="-15553" y="379951"/>
            <a:ext cx="9936000" cy="6273286"/>
            <a:chOff x="-15553" y="410088"/>
            <a:chExt cx="9921553" cy="6263581"/>
          </a:xfrm>
        </p:grpSpPr>
        <p:pic>
          <p:nvPicPr>
            <p:cNvPr id="4" name="그림 3" descr="텍스트, 실외, 바위이(가) 표시된 사진&#10;&#10;자동 생성된 설명">
              <a:extLst>
                <a:ext uri="{FF2B5EF4-FFF2-40B4-BE49-F238E27FC236}">
                  <a16:creationId xmlns:a16="http://schemas.microsoft.com/office/drawing/2014/main" id="{CAF83F33-5625-4282-8166-C25ACACAA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52" y="410088"/>
              <a:ext cx="9921552" cy="5004003"/>
            </a:xfrm>
            <a:prstGeom prst="rect">
              <a:avLst/>
            </a:prstGeom>
          </p:spPr>
        </p:pic>
        <p:pic>
          <p:nvPicPr>
            <p:cNvPr id="29" name="그림 28" descr="텍스트, 실외, 바위이(가) 표시된 사진&#10;&#10;자동 생성된 설명">
              <a:extLst>
                <a:ext uri="{FF2B5EF4-FFF2-40B4-BE49-F238E27FC236}">
                  <a16:creationId xmlns:a16="http://schemas.microsoft.com/office/drawing/2014/main" id="{519DF234-B8C7-41AC-A256-2A3625150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51"/>
            <a:stretch/>
          </p:blipFill>
          <p:spPr>
            <a:xfrm>
              <a:off x="-15553" y="5350151"/>
              <a:ext cx="9921073" cy="132351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59FCDF1-FD91-4924-AEFE-BBE944307C52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6F376D-6BF3-4BF6-81F3-20CB86740DCF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EA25CC-9E08-4CC9-B44F-3DA863610A3D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655D18-6480-457B-A84E-ED50FB850384}"/>
              </a:ext>
            </a:extLst>
          </p:cNvPr>
          <p:cNvSpPr txBox="1"/>
          <p:nvPr/>
        </p:nvSpPr>
        <p:spPr>
          <a:xfrm>
            <a:off x="-586484" y="2046650"/>
            <a:ext cx="34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>
              <a:latin typeface="Edit Undo BRK" pitchFamily="2" charset="-127"/>
              <a:ea typeface="Edit Undo BRK" pitchFamily="2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D43D94E-39CB-46ED-9E91-62E74417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42703"/>
              </p:ext>
            </p:extLst>
          </p:nvPr>
        </p:nvGraphicFramePr>
        <p:xfrm>
          <a:off x="327611" y="2204864"/>
          <a:ext cx="9247629" cy="434688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71591">
                  <a:extLst>
                    <a:ext uri="{9D8B030D-6E8A-4147-A177-3AD203B41FA5}">
                      <a16:colId xmlns:a16="http://schemas.microsoft.com/office/drawing/2014/main" val="754354402"/>
                    </a:ext>
                  </a:extLst>
                </a:gridCol>
                <a:gridCol w="2349361">
                  <a:extLst>
                    <a:ext uri="{9D8B030D-6E8A-4147-A177-3AD203B41FA5}">
                      <a16:colId xmlns:a16="http://schemas.microsoft.com/office/drawing/2014/main" val="1048315965"/>
                    </a:ext>
                  </a:extLst>
                </a:gridCol>
                <a:gridCol w="2377316">
                  <a:extLst>
                    <a:ext uri="{9D8B030D-6E8A-4147-A177-3AD203B41FA5}">
                      <a16:colId xmlns:a16="http://schemas.microsoft.com/office/drawing/2014/main" val="660436901"/>
                    </a:ext>
                  </a:extLst>
                </a:gridCol>
                <a:gridCol w="1046178">
                  <a:extLst>
                    <a:ext uri="{9D8B030D-6E8A-4147-A177-3AD203B41FA5}">
                      <a16:colId xmlns:a16="http://schemas.microsoft.com/office/drawing/2014/main" val="3980521725"/>
                    </a:ext>
                  </a:extLst>
                </a:gridCol>
                <a:gridCol w="1303183">
                  <a:extLst>
                    <a:ext uri="{9D8B030D-6E8A-4147-A177-3AD203B41FA5}">
                      <a16:colId xmlns:a16="http://schemas.microsoft.com/office/drawing/2014/main" val="4212342107"/>
                    </a:ext>
                  </a:extLst>
                </a:gridCol>
              </a:tblGrid>
              <a:tr h="41989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몬스터 헌터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88320"/>
                  </a:ext>
                </a:extLst>
              </a:tr>
              <a:tr h="607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작품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몬스터 헌터 시리즈 중</a:t>
                      </a:r>
                      <a:endParaRPr lang="en-US" altLang="ko-KR" sz="1500" dirty="0"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  <a:p>
                      <a:pPr algn="ctr"/>
                      <a:r>
                        <a:rPr lang="ko-KR" altLang="en-US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몬스터 헌터 </a:t>
                      </a:r>
                      <a:r>
                        <a:rPr lang="en-US" altLang="ko-KR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– </a:t>
                      </a:r>
                      <a:r>
                        <a:rPr lang="ko-KR" altLang="en-US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월드 를 모작 하여 만든</a:t>
                      </a:r>
                      <a:endParaRPr lang="en-US" altLang="ko-KR" sz="1500" dirty="0"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  <a:p>
                      <a:pPr algn="ctr"/>
                      <a:r>
                        <a:rPr lang="ko-KR" altLang="en-US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소켓 기반 통신 멀티 플레이어 액션 게임</a:t>
                      </a:r>
                      <a:endParaRPr lang="en-US" altLang="ko-KR" sz="1500" dirty="0"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07225"/>
                  </a:ext>
                </a:extLst>
              </a:tr>
              <a:tr h="226900"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20.05.07 – 20.10.11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인원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4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846437"/>
                  </a:ext>
                </a:extLst>
              </a:tr>
              <a:tr h="1399022">
                <a:tc gridSpan="5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Language : C++ / IDE : VS 2017 / VCS : Tortoise SVN /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Randerer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: DirectX11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GUI : MFC 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ImGui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/ Sound : FMOD / ETC 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libxl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/ Server : socket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기반 통신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40178"/>
                  </a:ext>
                </a:extLst>
              </a:tr>
              <a:tr h="1064922"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동영상 링크</a:t>
                      </a:r>
                      <a:endParaRPr lang="en-US" altLang="ko-KR" sz="2000" b="1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  <a:hlinkClick r:id="rId3"/>
                        </a:rPr>
                        <a:t>https://blog.naver.com/godyello123/222334332709</a:t>
                      </a:r>
                      <a:endParaRPr lang="ko-KR" altLang="en-US" dirty="0">
                        <a:latin typeface="Edit Undo BRK" pitchFamily="2" charset="-127"/>
                        <a:ea typeface="Edit Undo BRK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75260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BAA8404-E87A-4F16-8A52-43243ED91614}"/>
              </a:ext>
            </a:extLst>
          </p:cNvPr>
          <p:cNvSpPr txBox="1"/>
          <p:nvPr/>
        </p:nvSpPr>
        <p:spPr>
          <a:xfrm>
            <a:off x="9636739" y="6584644"/>
            <a:ext cx="41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05A2717-C690-40AC-9A04-E720D1EB9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484" y="5548930"/>
            <a:ext cx="936104" cy="9291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74BAA1-444F-4C4E-A4E0-61D961EAFA78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5EA028-E8ED-4070-AB8D-FBCD9ADC9B5E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Monster Hunter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7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5936F25-9C2D-4FDD-8DDA-F4F96D21D386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3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A73629-788A-49C8-8172-ED69ADA8E1AB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87F44-1D84-4D70-9657-C6BF70C0C0DC}"/>
              </a:ext>
            </a:extLst>
          </p:cNvPr>
          <p:cNvSpPr txBox="1"/>
          <p:nvPr/>
        </p:nvSpPr>
        <p:spPr>
          <a:xfrm>
            <a:off x="5812805" y="5016281"/>
            <a:ext cx="354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 자원 정보는</a:t>
            </a:r>
            <a:endParaRPr lang="en-US" altLang="ko-KR" sz="16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600" dirty="0" err="1">
                <a:solidFill>
                  <a:srgbClr val="00B0F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PlayerState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이용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1860FB-FBEC-4A98-8176-42637882B2D7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30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B64A45-0A8B-4402-B2B5-D9B4FACD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798" y="2240519"/>
            <a:ext cx="4983045" cy="14837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81F73C-8610-416F-9941-A30FDDD5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360" y="3864153"/>
            <a:ext cx="4745385" cy="11518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E4AD62-DA34-406A-BBC5-903F0F30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54" y="1478234"/>
            <a:ext cx="4377451" cy="224608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2A6376-BF5B-4F43-93B3-92E9A0CA0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12" r="92542"/>
          <a:stretch/>
        </p:blipFill>
        <p:spPr>
          <a:xfrm>
            <a:off x="254391" y="2920554"/>
            <a:ext cx="594153" cy="17325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A134B26-CCEC-45B8-A9D2-8F3B1C8D81D4}"/>
              </a:ext>
            </a:extLst>
          </p:cNvPr>
          <p:cNvCxnSpPr>
            <a:cxnSpLocks/>
          </p:cNvCxnSpPr>
          <p:nvPr/>
        </p:nvCxnSpPr>
        <p:spPr>
          <a:xfrm>
            <a:off x="848544" y="4077072"/>
            <a:ext cx="387425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4FCF7D-3C9C-4CA5-B596-C1072EA7BAE1}"/>
              </a:ext>
            </a:extLst>
          </p:cNvPr>
          <p:cNvSpPr txBox="1"/>
          <p:nvPr/>
        </p:nvSpPr>
        <p:spPr>
          <a:xfrm>
            <a:off x="-303584" y="4653136"/>
            <a:ext cx="17281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 자원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382FE-B5DB-4CE0-81A5-CA401F46F4CD}"/>
              </a:ext>
            </a:extLst>
          </p:cNvPr>
          <p:cNvSpPr txBox="1"/>
          <p:nvPr/>
        </p:nvSpPr>
        <p:spPr>
          <a:xfrm>
            <a:off x="411470" y="5421579"/>
            <a:ext cx="4680520" cy="2923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PlayerState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: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플레이어의 정보를 관리하는 기능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6256D8-2105-4C8A-B350-65B4E22A338F}"/>
              </a:ext>
            </a:extLst>
          </p:cNvPr>
          <p:cNvSpPr/>
          <p:nvPr/>
        </p:nvSpPr>
        <p:spPr>
          <a:xfrm>
            <a:off x="2752651" y="1112400"/>
            <a:ext cx="2311790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2AD9BF-E378-42A2-9666-AE378F575A89}"/>
              </a:ext>
            </a:extLst>
          </p:cNvPr>
          <p:cNvSpPr txBox="1"/>
          <p:nvPr/>
        </p:nvSpPr>
        <p:spPr>
          <a:xfrm>
            <a:off x="2204" y="-19591"/>
            <a:ext cx="207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chapter1</a:t>
            </a:r>
          </a:p>
          <a:p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Edit Undo BRK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15884C-3E6F-4205-8FD2-345DC23584D4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BC088C-7432-4196-98BF-7BBF1E788198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000" b="1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엔진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A01D5E-4AEE-4BE8-9BC5-C44334F4E42B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BE8805-8FFC-485C-A079-52DA719E048B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engine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959064-3552-431A-AED0-F3FE714B70FF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6B76A8-3143-4522-8F41-D22E8C844B1A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[1].Game UI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01DADD-AED2-4611-8659-B07D716734F6}"/>
                </a:ext>
              </a:extLst>
            </p:cNvPr>
            <p:cNvSpPr txBox="1"/>
            <p:nvPr/>
          </p:nvSpPr>
          <p:spPr>
            <a:xfrm>
              <a:off x="2759365" y="720000"/>
              <a:ext cx="2697691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en-US" altLang="ko-KR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GameInstance</a:t>
              </a:r>
              <a:r>
                <a:rPr lang="en-US" altLang="ko-KR" sz="13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en-US" altLang="ko-KR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GameState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D3740D-8734-4149-B0E4-06A8E34BE093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en-US" altLang="ko-KR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GameMode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867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7E63510-72AB-4EE0-B283-335C6FAB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1" y="2592534"/>
            <a:ext cx="6073349" cy="32642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4D9569-34C1-4CE8-9ED4-962DEED05619}"/>
              </a:ext>
            </a:extLst>
          </p:cNvPr>
          <p:cNvSpPr/>
          <p:nvPr/>
        </p:nvSpPr>
        <p:spPr>
          <a:xfrm>
            <a:off x="277030" y="2614531"/>
            <a:ext cx="1872208" cy="909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0B1610-99C4-4E66-965B-AF9FE3EC466C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26CC9F-9DB9-4531-84B9-8A88164593F9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31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441DC4C-9C67-4A4F-A5CD-CCD14C3C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82" y="2313560"/>
            <a:ext cx="3312368" cy="1241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610265-8539-4369-8939-15E5B5103665}"/>
              </a:ext>
            </a:extLst>
          </p:cNvPr>
          <p:cNvSpPr txBox="1"/>
          <p:nvPr/>
        </p:nvSpPr>
        <p:spPr>
          <a:xfrm>
            <a:off x="6632172" y="4944070"/>
            <a:ext cx="32738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Wave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정보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,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몬스터의 숫자는</a:t>
            </a:r>
            <a:endParaRPr lang="en-US" altLang="ko-KR" sz="16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  <a:p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게임의 승패 에 </a:t>
            </a:r>
            <a:endParaRPr lang="en-US" altLang="ko-KR" sz="16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  <a:p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영향을 주는 데이터 이므로  </a:t>
            </a:r>
            <a:r>
              <a:rPr lang="en-US" altLang="ko-KR" sz="1600" dirty="0" err="1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</a:rPr>
              <a:t>GameMode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로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관리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EADC910-2F01-459E-9FEE-BFBC5628F79B}"/>
              </a:ext>
            </a:extLst>
          </p:cNvPr>
          <p:cNvCxnSpPr>
            <a:cxnSpLocks/>
          </p:cNvCxnSpPr>
          <p:nvPr/>
        </p:nvCxnSpPr>
        <p:spPr>
          <a:xfrm>
            <a:off x="2149238" y="3069248"/>
            <a:ext cx="423504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3D03FC-3045-44E6-B312-C75930A68406}"/>
              </a:ext>
            </a:extLst>
          </p:cNvPr>
          <p:cNvSpPr txBox="1"/>
          <p:nvPr/>
        </p:nvSpPr>
        <p:spPr>
          <a:xfrm>
            <a:off x="441029" y="1799264"/>
            <a:ext cx="5568679" cy="3385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둥근모꼴" panose="020B0500000000000000" pitchFamily="50" charset="-127"/>
                <a:ea typeface="둥근모꼴" panose="020B0500000000000000" pitchFamily="50" charset="-127"/>
              </a:rPr>
              <a:t>GameMode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 :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게임의 토대가 되는 규칙을 지정 하는 기능</a:t>
            </a:r>
            <a:endParaRPr lang="en-US" altLang="ko-KR" sz="16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8BFAE-C3B0-4C97-B52A-8621D4D43DD6}"/>
              </a:ext>
            </a:extLst>
          </p:cNvPr>
          <p:cNvSpPr txBox="1"/>
          <p:nvPr/>
        </p:nvSpPr>
        <p:spPr>
          <a:xfrm>
            <a:off x="7617296" y="2732194"/>
            <a:ext cx="207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웨이브 숫자 지정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F505FA-1B8D-4E8C-8532-4AC212E3C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99" y="3672654"/>
            <a:ext cx="3273829" cy="116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1CA8834-43F1-4589-9CAE-3A45A4F975AE}"/>
              </a:ext>
            </a:extLst>
          </p:cNvPr>
          <p:cNvSpPr txBox="1"/>
          <p:nvPr/>
        </p:nvSpPr>
        <p:spPr>
          <a:xfrm>
            <a:off x="7671548" y="4043727"/>
            <a:ext cx="207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숫자 지정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68B32-429C-4568-9842-057B66231C9F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3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CBEC70-F2CA-430E-AAE7-FD39508B4D07}"/>
              </a:ext>
            </a:extLst>
          </p:cNvPr>
          <p:cNvSpPr/>
          <p:nvPr/>
        </p:nvSpPr>
        <p:spPr>
          <a:xfrm>
            <a:off x="6672502" y="1112400"/>
            <a:ext cx="1736882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911394-473A-4903-88EA-0402D825291E}"/>
              </a:ext>
            </a:extLst>
          </p:cNvPr>
          <p:cNvSpPr txBox="1"/>
          <p:nvPr/>
        </p:nvSpPr>
        <p:spPr>
          <a:xfrm>
            <a:off x="2204" y="-19591"/>
            <a:ext cx="207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chapter1</a:t>
            </a:r>
          </a:p>
          <a:p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Edit Undo BRK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C05097-088F-4EA0-A39E-9DBF966C57C5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E80C4D-DD9C-4A0E-8865-9A78390AAFE8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000" b="1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엔진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22DAC8-561F-49FA-8B15-0670741E8E49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0C0054-B9CA-4C97-8643-EF31CFEA12C6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engine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3926CF9-7CCD-4EF3-9E0F-555E7AE31A2E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AF21CD-6FED-4E8B-8380-DB84809050D7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[1].Game UI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A5EDE8-EED4-44C8-A4CF-28B2169C781D}"/>
                </a:ext>
              </a:extLst>
            </p:cNvPr>
            <p:cNvSpPr txBox="1"/>
            <p:nvPr/>
          </p:nvSpPr>
          <p:spPr>
            <a:xfrm>
              <a:off x="2759365" y="720000"/>
              <a:ext cx="2697691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en-US" altLang="ko-KR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GameInstance</a:t>
              </a:r>
              <a:r>
                <a:rPr lang="en-US" altLang="ko-KR" sz="13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en-US" altLang="ko-KR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GameState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5DA557-451A-4A8C-AAC6-F089448AA9AA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en-US" altLang="ko-KR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GameMode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879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41ED992-0708-4526-A0EF-568DD333EFF7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3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612B2FA-F6CE-421D-BB0B-68D6E787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8" y="1726909"/>
            <a:ext cx="4439270" cy="609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3CD3DC-D830-4829-8B09-0A0A9B57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1" y="4417363"/>
            <a:ext cx="5400600" cy="7629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A48F56-D062-405C-AACB-E55428B3EB75}"/>
              </a:ext>
            </a:extLst>
          </p:cNvPr>
          <p:cNvSpPr/>
          <p:nvPr/>
        </p:nvSpPr>
        <p:spPr>
          <a:xfrm>
            <a:off x="-15552" y="-27384"/>
            <a:ext cx="990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6A2786-8698-4A25-8ACA-8270F1113952}"/>
              </a:ext>
            </a:extLst>
          </p:cNvPr>
          <p:cNvSpPr txBox="1"/>
          <p:nvPr/>
        </p:nvSpPr>
        <p:spPr>
          <a:xfrm>
            <a:off x="2204" y="-19591"/>
            <a:ext cx="235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chapter2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CC9D3-A35D-4449-8009-BBB1024C24B1}"/>
              </a:ext>
            </a:extLst>
          </p:cNvPr>
          <p:cNvSpPr txBox="1"/>
          <p:nvPr/>
        </p:nvSpPr>
        <p:spPr>
          <a:xfrm>
            <a:off x="3506941" y="-35611"/>
            <a:ext cx="2861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sz="2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엔진 활용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779070-EEA2-45B4-B067-0A0483EB058E}"/>
              </a:ext>
            </a:extLst>
          </p:cNvPr>
          <p:cNvSpPr/>
          <p:nvPr/>
        </p:nvSpPr>
        <p:spPr>
          <a:xfrm>
            <a:off x="200472" y="1116129"/>
            <a:ext cx="2744281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0DD44C-999A-456B-AD9F-8EA712D2EAD5}"/>
              </a:ext>
            </a:extLst>
          </p:cNvPr>
          <p:cNvSpPr txBox="1"/>
          <p:nvPr/>
        </p:nvSpPr>
        <p:spPr>
          <a:xfrm>
            <a:off x="223578" y="792000"/>
            <a:ext cx="285721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엔진 </a:t>
            </a:r>
            <a:r>
              <a:rPr lang="en-US" altLang="ko-KR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Log </a:t>
            </a:r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A5FEC5-35BB-464E-B4FA-072ABB71221B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CD6B9-0A71-4559-9098-CAE1F2238394}"/>
              </a:ext>
            </a:extLst>
          </p:cNvPr>
          <p:cNvSpPr txBox="1"/>
          <p:nvPr/>
        </p:nvSpPr>
        <p:spPr>
          <a:xfrm>
            <a:off x="7213467" y="-4834"/>
            <a:ext cx="269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sz="1800" b="1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LOG 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D1CA02F-D1CE-4AEF-A654-773FE0B73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91" y="2677788"/>
            <a:ext cx="5400600" cy="110399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A611A2-9608-44A5-A2B1-CFDC3E790D92}"/>
              </a:ext>
            </a:extLst>
          </p:cNvPr>
          <p:cNvSpPr/>
          <p:nvPr/>
        </p:nvSpPr>
        <p:spPr>
          <a:xfrm>
            <a:off x="632520" y="1726909"/>
            <a:ext cx="1512168" cy="439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724368-BFF4-484D-A7FE-2D96C48A244D}"/>
              </a:ext>
            </a:extLst>
          </p:cNvPr>
          <p:cNvSpPr txBox="1"/>
          <p:nvPr/>
        </p:nvSpPr>
        <p:spPr>
          <a:xfrm>
            <a:off x="5745088" y="2440637"/>
            <a:ext cx="363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뷰 포트 에 디버그 로그 출력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6BC08B6-E037-46FD-9C3E-646A432D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85" y="5314855"/>
            <a:ext cx="6325191" cy="82879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9C1C256-6DC0-4EC3-9B74-600DC445F10D}"/>
              </a:ext>
            </a:extLst>
          </p:cNvPr>
          <p:cNvSpPr txBox="1"/>
          <p:nvPr/>
        </p:nvSpPr>
        <p:spPr>
          <a:xfrm>
            <a:off x="5946890" y="4725144"/>
            <a:ext cx="363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출력로그 창에 디버그 로그 출력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46388E-BAC9-429A-A04E-96664D9690CE}"/>
              </a:ext>
            </a:extLst>
          </p:cNvPr>
          <p:cNvSpPr/>
          <p:nvPr/>
        </p:nvSpPr>
        <p:spPr>
          <a:xfrm>
            <a:off x="326485" y="4725144"/>
            <a:ext cx="3636405" cy="276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8745B-3DB5-45D9-B5A0-E0B338CD6109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32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6EE9643-06AC-43AC-B4B3-B5B56D99A28F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388604" y="2166470"/>
            <a:ext cx="0" cy="511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1CBB2C-A859-4A42-B70A-C193AD2B84B2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2144688" y="5001943"/>
            <a:ext cx="0" cy="5872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B9F9BD-E467-4EAD-B90B-DBFE38A096F2}"/>
              </a:ext>
            </a:extLst>
          </p:cNvPr>
          <p:cNvSpPr txBox="1"/>
          <p:nvPr/>
        </p:nvSpPr>
        <p:spPr>
          <a:xfrm>
            <a:off x="2204" y="-19591"/>
            <a:ext cx="207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chapter1</a:t>
            </a:r>
          </a:p>
          <a:p>
            <a:endParaRPr lang="en-US" altLang="ko-KR" dirty="0">
              <a:solidFill>
                <a:schemeClr val="bg1"/>
              </a:solidFill>
              <a:latin typeface="둥근모꼴" panose="020B0500000000000000" pitchFamily="50" charset="-127"/>
              <a:ea typeface="Edit Undo BRK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05BAE1-0E74-4F25-A9B4-D4235CCC5DE5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C9AA2D-4BE6-4135-9BEB-BB5E1F8E0346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LOG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4E451F-F74D-455C-896C-44658504CEAA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2C4835-2527-4EFC-BCC5-66059E3F2E21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engine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31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A3ACA5-35E0-4EE6-B613-4355544E56B9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22F91-239B-4363-B431-4A6D3DDEF158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Ⅲ</a:t>
            </a:r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</a:t>
            </a:r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형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85276F-3254-48BD-B6AB-9AF9F6B9804C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9B43BE0-1280-42AF-8F7D-FE82F177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4" y="1567589"/>
            <a:ext cx="4545351" cy="220316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B20E26-7930-45A4-8865-65126879E9AC}"/>
              </a:ext>
            </a:extLst>
          </p:cNvPr>
          <p:cNvSpPr/>
          <p:nvPr/>
        </p:nvSpPr>
        <p:spPr>
          <a:xfrm>
            <a:off x="1803390" y="1857844"/>
            <a:ext cx="773346" cy="491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85C41-73FF-43C5-9ECB-14A0B0EDFE44}"/>
              </a:ext>
            </a:extLst>
          </p:cNvPr>
          <p:cNvSpPr txBox="1"/>
          <p:nvPr/>
        </p:nvSpPr>
        <p:spPr>
          <a:xfrm>
            <a:off x="5368767" y="2327422"/>
            <a:ext cx="2857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랜드스케이프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기능을 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활용 하여 지형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0FD075-C37E-43A1-8307-B3C988CE61E5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33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5703AE-B0CC-4B69-9F7E-7EF2C0DBF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19" y="3902049"/>
            <a:ext cx="4543881" cy="25572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AD3BDB-D289-44CE-A84B-1273488FA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8" t="9344" r="55642" b="66231"/>
          <a:stretch/>
        </p:blipFill>
        <p:spPr>
          <a:xfrm>
            <a:off x="2190063" y="2013648"/>
            <a:ext cx="1228037" cy="131104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6F6E759-D1A8-4B19-9274-FD607E605BBC}"/>
              </a:ext>
            </a:extLst>
          </p:cNvPr>
          <p:cNvCxnSpPr>
            <a:stCxn id="22" idx="3"/>
            <a:endCxn id="19" idx="1"/>
          </p:cNvCxnSpPr>
          <p:nvPr/>
        </p:nvCxnSpPr>
        <p:spPr>
          <a:xfrm flipV="1">
            <a:off x="3418100" y="2650588"/>
            <a:ext cx="1950667" cy="18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67C78F-B40D-42CD-A5A3-45B02CCD6AF2}"/>
              </a:ext>
            </a:extLst>
          </p:cNvPr>
          <p:cNvSpPr/>
          <p:nvPr/>
        </p:nvSpPr>
        <p:spPr>
          <a:xfrm>
            <a:off x="408874" y="4831103"/>
            <a:ext cx="727702" cy="686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E3E7291-619E-47C6-A1D2-19825DA9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14" r="83019" b="33810"/>
          <a:stretch/>
        </p:blipFill>
        <p:spPr>
          <a:xfrm>
            <a:off x="704911" y="4333805"/>
            <a:ext cx="1112524" cy="10905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136BC73-A473-42CA-8B39-B79B5F84FA89}"/>
              </a:ext>
            </a:extLst>
          </p:cNvPr>
          <p:cNvSpPr txBox="1"/>
          <p:nvPr/>
        </p:nvSpPr>
        <p:spPr>
          <a:xfrm>
            <a:off x="5512782" y="4626683"/>
            <a:ext cx="2608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재질을 선택하여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 </a:t>
            </a:r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스플래팅</a:t>
            </a:r>
            <a:endParaRPr lang="ko-KR" altLang="en-US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CCA0159-0D92-4A77-9C9C-0CCCA9298F49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1817435" y="4879061"/>
            <a:ext cx="3695347" cy="24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A91C90-34CE-4EB9-AEDE-1B2A84CF1EB4}"/>
              </a:ext>
            </a:extLst>
          </p:cNvPr>
          <p:cNvGrpSpPr/>
          <p:nvPr/>
        </p:nvGrpSpPr>
        <p:grpSpPr>
          <a:xfrm>
            <a:off x="204753" y="792000"/>
            <a:ext cx="4676239" cy="307777"/>
            <a:chOff x="204753" y="720000"/>
            <a:chExt cx="467623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4FFBD-833E-4B5F-A686-DCA7F0883028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랜드 </a:t>
              </a:r>
              <a:r>
                <a:rPr lang="ko-KR" altLang="en-US" sz="14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스케이프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82BF4-3B04-4C91-AFE2-4F2F359CDFDF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폴리지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기능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112E4A-3C65-4C9D-969E-E8005752EDFD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3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92EC08-595E-4C77-B8A9-DC148568CD54}"/>
              </a:ext>
            </a:extLst>
          </p:cNvPr>
          <p:cNvSpPr/>
          <p:nvPr/>
        </p:nvSpPr>
        <p:spPr>
          <a:xfrm>
            <a:off x="200472" y="1116129"/>
            <a:ext cx="1703983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98D19-C3D8-4861-A270-E14A57F800C3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EA358F-CACC-491A-ABE1-34FA553CE07D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engine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38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ACD9579-72B7-40B1-856F-4608D9CA4BAF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3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0B0C1A-EA52-4805-98F7-07C0B1503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17" y="1691620"/>
            <a:ext cx="4781953" cy="21634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0B11FB-2F90-4D92-B228-EBADB682D099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24A7B-8878-403C-8D98-53FC020AEFA3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Ⅲ</a:t>
            </a:r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</a:t>
            </a:r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형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612841-F02D-4C57-B04C-8F491B381722}"/>
              </a:ext>
            </a:extLst>
          </p:cNvPr>
          <p:cNvSpPr/>
          <p:nvPr/>
        </p:nvSpPr>
        <p:spPr>
          <a:xfrm>
            <a:off x="2792760" y="1116129"/>
            <a:ext cx="1703983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31424A-9A34-4AAE-90A5-CBA678737E86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7D8FA9-2263-4CEB-A366-A19A103B1224}"/>
              </a:ext>
            </a:extLst>
          </p:cNvPr>
          <p:cNvSpPr/>
          <p:nvPr/>
        </p:nvSpPr>
        <p:spPr>
          <a:xfrm>
            <a:off x="665918" y="2267611"/>
            <a:ext cx="103893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79D04-2C09-4F39-87A3-95AD7451FB6D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34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C367F56-8056-4F57-98E3-999B7992A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14" y="1403918"/>
            <a:ext cx="1835279" cy="15188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FA1C22-FF5C-4B4E-B0D4-247823A6109C}"/>
              </a:ext>
            </a:extLst>
          </p:cNvPr>
          <p:cNvSpPr txBox="1"/>
          <p:nvPr/>
        </p:nvSpPr>
        <p:spPr>
          <a:xfrm>
            <a:off x="2985753" y="1340768"/>
            <a:ext cx="3744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폴리지에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사용할 </a:t>
            </a:r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스태틱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메쉬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지정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795543-E8DB-4F41-9F50-AB9D31D70B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86" r="43300" b="19112"/>
          <a:stretch/>
        </p:blipFill>
        <p:spPr>
          <a:xfrm>
            <a:off x="6901942" y="1714277"/>
            <a:ext cx="2160240" cy="16687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F55CBA-D9DD-454F-89A2-154CA007B614}"/>
              </a:ext>
            </a:extLst>
          </p:cNvPr>
          <p:cNvSpPr txBox="1"/>
          <p:nvPr/>
        </p:nvSpPr>
        <p:spPr>
          <a:xfrm>
            <a:off x="6914035" y="3345662"/>
            <a:ext cx="21602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폴리지가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적용될 영역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드래그 하여 </a:t>
            </a:r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폴리지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적용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058643B-14A6-42CC-A5FC-BAE7269C8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28" y="4035031"/>
            <a:ext cx="5740591" cy="23879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681295F-02FF-4398-B99D-198BA2CE2260}"/>
              </a:ext>
            </a:extLst>
          </p:cNvPr>
          <p:cNvSpPr txBox="1"/>
          <p:nvPr/>
        </p:nvSpPr>
        <p:spPr>
          <a:xfrm>
            <a:off x="6321152" y="6102563"/>
            <a:ext cx="216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폴리지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결과물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94901AC-35A9-4A70-8E57-D3FF03693DF6}"/>
              </a:ext>
            </a:extLst>
          </p:cNvPr>
          <p:cNvSpPr/>
          <p:nvPr/>
        </p:nvSpPr>
        <p:spPr>
          <a:xfrm>
            <a:off x="2081559" y="4314760"/>
            <a:ext cx="1656184" cy="14862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7CE233-26BF-4AA6-A3C5-EC6AD061ED16}"/>
              </a:ext>
            </a:extLst>
          </p:cNvPr>
          <p:cNvGrpSpPr/>
          <p:nvPr/>
        </p:nvGrpSpPr>
        <p:grpSpPr>
          <a:xfrm>
            <a:off x="204753" y="792000"/>
            <a:ext cx="4676239" cy="307777"/>
            <a:chOff x="204753" y="720000"/>
            <a:chExt cx="4676239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04FEDE-F95C-412B-B078-FE0D91ED303E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랜드 </a:t>
              </a:r>
              <a:r>
                <a:rPr lang="ko-KR" altLang="en-US" sz="14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스케이프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193398-F97B-491A-B83E-C0CF7C34E526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폴리지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기능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AC07710-4675-460F-8155-4FB084F0EB56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engine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3A5603-2CD5-434D-94D0-C80AC7E3F0D5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</p:spTree>
    <p:extLst>
      <p:ext uri="{BB962C8B-B14F-4D97-AF65-F5344CB8AC3E}">
        <p14:creationId xmlns:p14="http://schemas.microsoft.com/office/powerpoint/2010/main" val="2634526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028C15-046A-4F95-A97C-261A3D8C3C63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3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224A9C-C318-4880-BF29-61FF965FDD0B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B2638-8977-43FC-8BA4-CA0E50958C50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구현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92DA9-8A2D-452A-9E87-781FF4C04DCF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0EAF0B-56BE-4EE4-AB32-1EE7BF33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" y="1630610"/>
            <a:ext cx="5142631" cy="1878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184D49-D53D-4CBC-B015-CDFC7019BBFF}"/>
              </a:ext>
            </a:extLst>
          </p:cNvPr>
          <p:cNvSpPr/>
          <p:nvPr/>
        </p:nvSpPr>
        <p:spPr>
          <a:xfrm>
            <a:off x="279629" y="1700808"/>
            <a:ext cx="5126998" cy="1800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CEBF9-436E-40E8-AFF9-DD3D9F730CBB}"/>
              </a:ext>
            </a:extLst>
          </p:cNvPr>
          <p:cNvSpPr txBox="1"/>
          <p:nvPr/>
        </p:nvSpPr>
        <p:spPr>
          <a:xfrm>
            <a:off x="6099159" y="2184695"/>
            <a:ext cx="3390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C++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코드로 기본 클래스를</a:t>
            </a:r>
            <a:endParaRPr lang="en-US" altLang="ko-KR" sz="16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만들고 세부 수치는</a:t>
            </a:r>
            <a:endParaRPr lang="en-US" altLang="ko-KR" sz="16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6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블루프린트를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활용하여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58DAE-4819-4C5E-A10A-ED1BC98804C7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35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1E954A-EE6B-44BD-A265-695A452E9CD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5406627" y="2600194"/>
            <a:ext cx="692532" cy="1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2AD4E1-7234-432C-8967-556A41DD90A0}"/>
              </a:ext>
            </a:extLst>
          </p:cNvPr>
          <p:cNvSpPr txBox="1"/>
          <p:nvPr/>
        </p:nvSpPr>
        <p:spPr>
          <a:xfrm>
            <a:off x="6210155" y="3267967"/>
            <a:ext cx="2952328" cy="4001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둥근모꼴" panose="020B0500000000000000" pitchFamily="50" charset="-127"/>
                <a:ea typeface="둥근모꼴" panose="020B0500000000000000" pitchFamily="50" charset="-127"/>
              </a:rPr>
              <a:t>블루프린트로</a:t>
            </a:r>
            <a:r>
              <a:rPr lang="ko-KR" altLang="en-US" sz="10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 세부 수치를 조정 할 경우 에디터에서 바로 확인이 가능 하여 혼용</a:t>
            </a:r>
            <a:endParaRPr lang="en-US" altLang="ko-KR" sz="10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C1ACB7-18ED-4EB1-A3C5-C6C3BC90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9" y="3761715"/>
            <a:ext cx="5142631" cy="277385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BDECC85-262E-45F0-BE7C-014009CEA476}"/>
              </a:ext>
            </a:extLst>
          </p:cNvPr>
          <p:cNvGrpSpPr/>
          <p:nvPr/>
        </p:nvGrpSpPr>
        <p:grpSpPr>
          <a:xfrm>
            <a:off x="204093" y="792000"/>
            <a:ext cx="6164858" cy="307777"/>
            <a:chOff x="204093" y="792000"/>
            <a:chExt cx="6164858" cy="30777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7CEAF3C-7CEE-454F-9CF6-C8F3213B0272}"/>
                </a:ext>
              </a:extLst>
            </p:cNvPr>
            <p:cNvGrpSpPr/>
            <p:nvPr/>
          </p:nvGrpSpPr>
          <p:grpSpPr>
            <a:xfrm>
              <a:off x="204093" y="792000"/>
              <a:ext cx="3885010" cy="307777"/>
              <a:chOff x="128464" y="793256"/>
              <a:chExt cx="3885010" cy="30777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8A226C-8061-4A4D-A40F-7689F83A94ED}"/>
                  </a:ext>
                </a:extLst>
              </p:cNvPr>
              <p:cNvSpPr txBox="1"/>
              <p:nvPr/>
            </p:nvSpPr>
            <p:spPr>
              <a:xfrm>
                <a:off x="128464" y="793256"/>
                <a:ext cx="2075204" cy="30777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[1].</a:t>
                </a:r>
                <a:r>
                  <a:rPr lang="ko-KR" altLang="en-US" sz="14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타워 디자인</a:t>
                </a:r>
                <a:endPara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E12A5B1-0080-4398-A791-5ECE1ECBFEE3}"/>
                  </a:ext>
                </a:extLst>
              </p:cNvPr>
              <p:cNvSpPr txBox="1"/>
              <p:nvPr/>
            </p:nvSpPr>
            <p:spPr>
              <a:xfrm>
                <a:off x="2309491" y="793256"/>
                <a:ext cx="1703983" cy="30777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[2].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타워 레벨 업</a:t>
                </a:r>
                <a:endPara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742629-6221-4A9B-AA5D-BE72946987E8}"/>
                </a:ext>
              </a:extLst>
            </p:cNvPr>
            <p:cNvSpPr txBox="1"/>
            <p:nvPr/>
          </p:nvSpPr>
          <p:spPr>
            <a:xfrm>
              <a:off x="4664968" y="792000"/>
              <a:ext cx="170398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타워 소환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D4A7A9-3430-41DC-872D-404705532CE9}"/>
              </a:ext>
            </a:extLst>
          </p:cNvPr>
          <p:cNvSpPr/>
          <p:nvPr/>
        </p:nvSpPr>
        <p:spPr>
          <a:xfrm>
            <a:off x="169441" y="1116129"/>
            <a:ext cx="1703983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1D7934-E85E-4233-9879-719F984C8BCE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F04992-3D0D-43F9-8C1F-2C912EB87EE5}"/>
              </a:ext>
            </a:extLst>
          </p:cNvPr>
          <p:cNvSpPr txBox="1"/>
          <p:nvPr/>
        </p:nvSpPr>
        <p:spPr>
          <a:xfrm>
            <a:off x="3506941" y="-35611"/>
            <a:ext cx="2861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 워</a:t>
            </a:r>
          </a:p>
        </p:txBody>
      </p:sp>
    </p:spTree>
    <p:extLst>
      <p:ext uri="{BB962C8B-B14F-4D97-AF65-F5344CB8AC3E}">
        <p14:creationId xmlns:p14="http://schemas.microsoft.com/office/powerpoint/2010/main" val="808332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F50B58-A0D6-433C-B1D0-3A96B04C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32" y="1764385"/>
            <a:ext cx="1902020" cy="19673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F3162B-8C5D-4C30-8D88-08DDCD607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733" y="4463819"/>
            <a:ext cx="1445641" cy="18018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01410F-B5FC-4AAF-90C9-C71FF3FBF76A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06B3EB-0888-43D6-AF79-973B21F946D8}"/>
              </a:ext>
            </a:extLst>
          </p:cNvPr>
          <p:cNvSpPr/>
          <p:nvPr/>
        </p:nvSpPr>
        <p:spPr>
          <a:xfrm>
            <a:off x="479" y="6653236"/>
            <a:ext cx="9905521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02E42B-6826-4242-8E73-9BFA9348C777}"/>
              </a:ext>
            </a:extLst>
          </p:cNvPr>
          <p:cNvSpPr/>
          <p:nvPr/>
        </p:nvSpPr>
        <p:spPr>
          <a:xfrm>
            <a:off x="2360712" y="1116129"/>
            <a:ext cx="1703983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350260-2736-4B84-AA31-E7279EE52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4" r="43212" b="23698"/>
          <a:stretch/>
        </p:blipFill>
        <p:spPr>
          <a:xfrm>
            <a:off x="5805418" y="4446601"/>
            <a:ext cx="1512168" cy="18362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4411FB-ACEF-4F4B-A80A-EDA68456FB16}"/>
              </a:ext>
            </a:extLst>
          </p:cNvPr>
          <p:cNvSpPr/>
          <p:nvPr/>
        </p:nvSpPr>
        <p:spPr>
          <a:xfrm>
            <a:off x="928010" y="1984366"/>
            <a:ext cx="1440160" cy="1501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5AB37-1910-4463-8041-CDB469C1970F}"/>
              </a:ext>
            </a:extLst>
          </p:cNvPr>
          <p:cNvSpPr txBox="1"/>
          <p:nvPr/>
        </p:nvSpPr>
        <p:spPr>
          <a:xfrm>
            <a:off x="760132" y="3731742"/>
            <a:ext cx="19020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클릭 시 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나오는 우측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클릭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F101AC-4F59-4AF4-9C8C-5A51E59948C4}"/>
              </a:ext>
            </a:extLst>
          </p:cNvPr>
          <p:cNvGrpSpPr/>
          <p:nvPr/>
        </p:nvGrpSpPr>
        <p:grpSpPr>
          <a:xfrm>
            <a:off x="320626" y="4925265"/>
            <a:ext cx="5307628" cy="460013"/>
            <a:chOff x="2407583" y="3311929"/>
            <a:chExt cx="7185715" cy="67632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1FA5DD-2623-4377-ADA8-7D138CC6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8391" y="3311929"/>
              <a:ext cx="7144907" cy="29178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789AFD1-FB18-412D-8AE7-D2242B305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7583" y="3596578"/>
              <a:ext cx="7177791" cy="391671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0F0DDFBC-849E-4D44-8746-088A5A490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808" y="1944201"/>
            <a:ext cx="4970050" cy="1603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7E98AC9-72C8-400C-82D5-DD792D505859}"/>
              </a:ext>
            </a:extLst>
          </p:cNvPr>
          <p:cNvSpPr txBox="1"/>
          <p:nvPr/>
        </p:nvSpPr>
        <p:spPr>
          <a:xfrm>
            <a:off x="5804396" y="1604441"/>
            <a:ext cx="25202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클릭한 </a:t>
            </a:r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액터의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이름이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Guardian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인지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940DC5-44C3-422C-9594-C972668BD981}"/>
              </a:ext>
            </a:extLst>
          </p:cNvPr>
          <p:cNvSpPr txBox="1"/>
          <p:nvPr/>
        </p:nvSpPr>
        <p:spPr>
          <a:xfrm>
            <a:off x="5301362" y="3081561"/>
            <a:ext cx="25202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좌측 </a:t>
            </a:r>
            <a:r>
              <a:rPr lang="en-US" altLang="ko-KR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노출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ECB85A-D8DE-40CA-BE99-1FE7EBE8D7C6}"/>
              </a:ext>
            </a:extLst>
          </p:cNvPr>
          <p:cNvSpPr txBox="1"/>
          <p:nvPr/>
        </p:nvSpPr>
        <p:spPr>
          <a:xfrm>
            <a:off x="2072680" y="5326339"/>
            <a:ext cx="27575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클릭 한 좌측 </a:t>
            </a:r>
            <a:r>
              <a:rPr lang="en-US" altLang="ko-KR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타입에 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맞게 타워 레벨 업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5008255-D296-4F16-877B-F5538920EC11}"/>
              </a:ext>
            </a:extLst>
          </p:cNvPr>
          <p:cNvSpPr/>
          <p:nvPr/>
        </p:nvSpPr>
        <p:spPr>
          <a:xfrm>
            <a:off x="7515718" y="5326339"/>
            <a:ext cx="482776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63B20A-9F8B-4F6C-9B4A-0F0D34906CB1}"/>
              </a:ext>
            </a:extLst>
          </p:cNvPr>
          <p:cNvSpPr txBox="1"/>
          <p:nvPr/>
        </p:nvSpPr>
        <p:spPr>
          <a:xfrm>
            <a:off x="8481392" y="6193424"/>
            <a:ext cx="10081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클릭 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3D7B80-5AF4-4EE7-BF4C-CE0261A43202}"/>
              </a:ext>
            </a:extLst>
          </p:cNvPr>
          <p:cNvSpPr txBox="1"/>
          <p:nvPr/>
        </p:nvSpPr>
        <p:spPr>
          <a:xfrm>
            <a:off x="6186280" y="6196380"/>
            <a:ext cx="10081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클릭 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8AFFB7-4424-4744-8EF3-9E7C4F787107}"/>
              </a:ext>
            </a:extLst>
          </p:cNvPr>
          <p:cNvGrpSpPr/>
          <p:nvPr/>
        </p:nvGrpSpPr>
        <p:grpSpPr>
          <a:xfrm>
            <a:off x="204093" y="792000"/>
            <a:ext cx="6164858" cy="307777"/>
            <a:chOff x="204093" y="792000"/>
            <a:chExt cx="6164858" cy="30777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7DA5FE7-5C16-40AE-B260-898F7EF09FD0}"/>
                </a:ext>
              </a:extLst>
            </p:cNvPr>
            <p:cNvGrpSpPr/>
            <p:nvPr/>
          </p:nvGrpSpPr>
          <p:grpSpPr>
            <a:xfrm>
              <a:off x="204093" y="792000"/>
              <a:ext cx="3885010" cy="307777"/>
              <a:chOff x="128464" y="793256"/>
              <a:chExt cx="3885010" cy="3077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EE4A4C-AE86-483B-9367-121979047A97}"/>
                  </a:ext>
                </a:extLst>
              </p:cNvPr>
              <p:cNvSpPr txBox="1"/>
              <p:nvPr/>
            </p:nvSpPr>
            <p:spPr>
              <a:xfrm>
                <a:off x="128464" y="793256"/>
                <a:ext cx="2075204" cy="30777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[1].</a:t>
                </a:r>
                <a:r>
                  <a:rPr lang="ko-KR" altLang="en-US" sz="14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타워 디자인</a:t>
                </a:r>
                <a:endPara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4D58A26-61F0-492D-8E1A-5A03E28A7791}"/>
                  </a:ext>
                </a:extLst>
              </p:cNvPr>
              <p:cNvSpPr txBox="1"/>
              <p:nvPr/>
            </p:nvSpPr>
            <p:spPr>
              <a:xfrm>
                <a:off x="2309491" y="793256"/>
                <a:ext cx="1703983" cy="30777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[2].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타워 레벨 업</a:t>
                </a:r>
                <a:endPara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7A339B-1B67-4FC3-BF4A-746D0F7CE60E}"/>
                </a:ext>
              </a:extLst>
            </p:cNvPr>
            <p:cNvSpPr txBox="1"/>
            <p:nvPr/>
          </p:nvSpPr>
          <p:spPr>
            <a:xfrm>
              <a:off x="4664968" y="792000"/>
              <a:ext cx="170398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타워 소환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AF917E-AC13-4681-96E8-896CD5CAF8BD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3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7E4B07-17E8-4DD5-A9F0-77F9F33CE2DE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36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FB55AB-6305-4955-84F3-7FF72B9AFCB8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0F79F4-18CB-4656-91C3-FA2D7DCD3FF3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구현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26A13B-E35F-406E-AD06-D254DC2D9C21}"/>
              </a:ext>
            </a:extLst>
          </p:cNvPr>
          <p:cNvSpPr txBox="1"/>
          <p:nvPr/>
        </p:nvSpPr>
        <p:spPr>
          <a:xfrm>
            <a:off x="3506941" y="-35611"/>
            <a:ext cx="2861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 워</a:t>
            </a:r>
          </a:p>
        </p:txBody>
      </p:sp>
    </p:spTree>
    <p:extLst>
      <p:ext uri="{BB962C8B-B14F-4D97-AF65-F5344CB8AC3E}">
        <p14:creationId xmlns:p14="http://schemas.microsoft.com/office/powerpoint/2010/main" val="377617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CF91EAA-F563-4351-A02A-1294B8C33098}"/>
              </a:ext>
            </a:extLst>
          </p:cNvPr>
          <p:cNvSpPr/>
          <p:nvPr/>
        </p:nvSpPr>
        <p:spPr>
          <a:xfrm>
            <a:off x="-15552" y="-27384"/>
            <a:ext cx="9921552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96261E-4BE7-4029-AB44-7955FB09988E}"/>
              </a:ext>
            </a:extLst>
          </p:cNvPr>
          <p:cNvSpPr/>
          <p:nvPr/>
        </p:nvSpPr>
        <p:spPr>
          <a:xfrm>
            <a:off x="479" y="6653236"/>
            <a:ext cx="9905521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20A925-23D5-4ED2-83B5-FBE61E85E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97" r="81864"/>
          <a:stretch/>
        </p:blipFill>
        <p:spPr>
          <a:xfrm>
            <a:off x="749153" y="1537199"/>
            <a:ext cx="1634566" cy="233191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5A77374-6D56-4E6A-A0ED-D6FC922074D7}"/>
              </a:ext>
            </a:extLst>
          </p:cNvPr>
          <p:cNvSpPr/>
          <p:nvPr/>
        </p:nvSpPr>
        <p:spPr>
          <a:xfrm>
            <a:off x="1496321" y="3270795"/>
            <a:ext cx="576064" cy="5524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76056-B837-4CC0-8209-B4EF88DC4D7B}"/>
              </a:ext>
            </a:extLst>
          </p:cNvPr>
          <p:cNvSpPr txBox="1"/>
          <p:nvPr/>
        </p:nvSpPr>
        <p:spPr>
          <a:xfrm>
            <a:off x="920552" y="3789040"/>
            <a:ext cx="20156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책 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클릭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B1345E-4A01-444C-86DB-19A213FBC79A}"/>
              </a:ext>
            </a:extLst>
          </p:cNvPr>
          <p:cNvGrpSpPr/>
          <p:nvPr/>
        </p:nvGrpSpPr>
        <p:grpSpPr>
          <a:xfrm>
            <a:off x="3511955" y="1724151"/>
            <a:ext cx="5250063" cy="2111360"/>
            <a:chOff x="2411102" y="4105029"/>
            <a:chExt cx="5250063" cy="211136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9F39F2-62E0-4C2F-A713-3E4FDEF5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1102" y="4105029"/>
              <a:ext cx="4551024" cy="34636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395B59-4200-498B-9747-6A8F021CD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102" y="4476010"/>
              <a:ext cx="5250063" cy="174037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DE3658E-B4F5-4488-99C1-B681A4CA469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9153" y="4190907"/>
            <a:ext cx="2686209" cy="19337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92273A-A483-43BC-81A9-AC3FBF5C88A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381266" y="4190907"/>
            <a:ext cx="2686209" cy="193376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B443773-3237-4686-A3CA-F1EF896FC598}"/>
              </a:ext>
            </a:extLst>
          </p:cNvPr>
          <p:cNvSpPr/>
          <p:nvPr/>
        </p:nvSpPr>
        <p:spPr>
          <a:xfrm>
            <a:off x="6136986" y="5178843"/>
            <a:ext cx="79208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006E73C-3280-4810-9B2A-0E4EBBB70273}"/>
              </a:ext>
            </a:extLst>
          </p:cNvPr>
          <p:cNvSpPr/>
          <p:nvPr/>
        </p:nvSpPr>
        <p:spPr>
          <a:xfrm>
            <a:off x="3720204" y="5034827"/>
            <a:ext cx="482776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A21988-348E-4847-A8F8-C2C2E4B542B5}"/>
              </a:ext>
            </a:extLst>
          </p:cNvPr>
          <p:cNvSpPr txBox="1"/>
          <p:nvPr/>
        </p:nvSpPr>
        <p:spPr>
          <a:xfrm>
            <a:off x="6753201" y="1503525"/>
            <a:ext cx="28083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클릭 시 호출 해줄 콜백함수 지정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AC107C-D7A5-4CB4-A1EB-A71FE4870844}"/>
              </a:ext>
            </a:extLst>
          </p:cNvPr>
          <p:cNvSpPr txBox="1"/>
          <p:nvPr/>
        </p:nvSpPr>
        <p:spPr>
          <a:xfrm>
            <a:off x="5703021" y="3282806"/>
            <a:ext cx="28083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자원 이 충분하다면 타워를 생성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61FCC8-0A29-4A45-9AB6-186F8CF6600B}"/>
              </a:ext>
            </a:extLst>
          </p:cNvPr>
          <p:cNvSpPr txBox="1"/>
          <p:nvPr/>
        </p:nvSpPr>
        <p:spPr>
          <a:xfrm>
            <a:off x="1584192" y="6075540"/>
            <a:ext cx="10823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클릭 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AA4D6-78F6-4DE1-942E-22A2EE7AB2F0}"/>
              </a:ext>
            </a:extLst>
          </p:cNvPr>
          <p:cNvSpPr txBox="1"/>
          <p:nvPr/>
        </p:nvSpPr>
        <p:spPr>
          <a:xfrm>
            <a:off x="5388332" y="6076021"/>
            <a:ext cx="10823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클릭 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8E8D58-9D2A-474F-A9C5-5DA52153655E}"/>
              </a:ext>
            </a:extLst>
          </p:cNvPr>
          <p:cNvSpPr txBox="1"/>
          <p:nvPr/>
        </p:nvSpPr>
        <p:spPr>
          <a:xfrm>
            <a:off x="299863" y="1649719"/>
            <a:ext cx="6926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자원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66D04EE-3102-446C-9763-0EC97B65845E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3379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B934A4-2618-4254-8042-E1B464A66E31}"/>
              </a:ext>
            </a:extLst>
          </p:cNvPr>
          <p:cNvSpPr/>
          <p:nvPr/>
        </p:nvSpPr>
        <p:spPr>
          <a:xfrm>
            <a:off x="4536340" y="1116129"/>
            <a:ext cx="1703983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C246D4-6AD6-4429-82D6-B5B63E2BDC26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3D8C78-55B9-4905-A5EE-828D30F59588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6227BA-7FAB-4BB1-8910-AD3F78A391ED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구현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A5D730-23D6-4B5D-AFF6-D41B33119B67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37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84C3054-E8DA-48B1-B169-601B9DBD1192}"/>
              </a:ext>
            </a:extLst>
          </p:cNvPr>
          <p:cNvGrpSpPr/>
          <p:nvPr/>
        </p:nvGrpSpPr>
        <p:grpSpPr>
          <a:xfrm>
            <a:off x="204093" y="792000"/>
            <a:ext cx="6164858" cy="307777"/>
            <a:chOff x="204093" y="792000"/>
            <a:chExt cx="6164858" cy="30777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0F819A8-C917-4F34-92C6-035C6E26828B}"/>
                </a:ext>
              </a:extLst>
            </p:cNvPr>
            <p:cNvGrpSpPr/>
            <p:nvPr/>
          </p:nvGrpSpPr>
          <p:grpSpPr>
            <a:xfrm>
              <a:off x="204093" y="792000"/>
              <a:ext cx="3885010" cy="307777"/>
              <a:chOff x="128464" y="793256"/>
              <a:chExt cx="3885010" cy="307777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D65141-494B-48A6-85CB-681B86BC7999}"/>
                  </a:ext>
                </a:extLst>
              </p:cNvPr>
              <p:cNvSpPr txBox="1"/>
              <p:nvPr/>
            </p:nvSpPr>
            <p:spPr>
              <a:xfrm>
                <a:off x="128464" y="793256"/>
                <a:ext cx="2075204" cy="30777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[1].</a:t>
                </a:r>
                <a:r>
                  <a:rPr lang="ko-KR" altLang="en-US" sz="14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타워 디자인</a:t>
                </a:r>
                <a:endPara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F427C1-0784-41DB-8345-2E4EDDC40102}"/>
                  </a:ext>
                </a:extLst>
              </p:cNvPr>
              <p:cNvSpPr txBox="1"/>
              <p:nvPr/>
            </p:nvSpPr>
            <p:spPr>
              <a:xfrm>
                <a:off x="2309491" y="793256"/>
                <a:ext cx="1703983" cy="307777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[2].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타워 레벨 업</a:t>
                </a:r>
                <a:endPara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6C167B-13D9-4D04-9E5E-4AC2B320073B}"/>
                </a:ext>
              </a:extLst>
            </p:cNvPr>
            <p:cNvSpPr txBox="1"/>
            <p:nvPr/>
          </p:nvSpPr>
          <p:spPr>
            <a:xfrm>
              <a:off x="4664968" y="792000"/>
              <a:ext cx="170398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타워 소환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5D7EF56-3F24-4B25-A5F0-633407CF3BBA}"/>
              </a:ext>
            </a:extLst>
          </p:cNvPr>
          <p:cNvSpPr txBox="1"/>
          <p:nvPr/>
        </p:nvSpPr>
        <p:spPr>
          <a:xfrm>
            <a:off x="3506941" y="-35611"/>
            <a:ext cx="2861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 워</a:t>
            </a:r>
          </a:p>
        </p:txBody>
      </p:sp>
    </p:spTree>
    <p:extLst>
      <p:ext uri="{BB962C8B-B14F-4D97-AF65-F5344CB8AC3E}">
        <p14:creationId xmlns:p14="http://schemas.microsoft.com/office/powerpoint/2010/main" val="4018210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0218CD-70A4-4E87-ABDB-502DB7E1687C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EFB71-B9A0-4EDD-8820-4EA0DECCBA76}"/>
              </a:ext>
            </a:extLst>
          </p:cNvPr>
          <p:cNvSpPr txBox="1"/>
          <p:nvPr/>
        </p:nvSpPr>
        <p:spPr>
          <a:xfrm>
            <a:off x="3506941" y="-35611"/>
            <a:ext cx="2861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 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1333E-23F7-4152-AAD0-90E1E50BB234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마법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898BBA-7E4C-448F-92B2-E6EB9535C379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583596-9DE4-4F3E-98B1-74D98E52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0" y="1638306"/>
            <a:ext cx="4585405" cy="25178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819FF4-4148-4804-B111-7347FD9A2AF1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38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AD8E02-0206-48BD-8479-8D1F44DF7825}"/>
              </a:ext>
            </a:extLst>
          </p:cNvPr>
          <p:cNvSpPr txBox="1"/>
          <p:nvPr/>
        </p:nvSpPr>
        <p:spPr>
          <a:xfrm>
            <a:off x="6948299" y="5109323"/>
            <a:ext cx="31758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공격 사정거리 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구현을 위해 </a:t>
            </a:r>
            <a:r>
              <a:rPr lang="en-US" altLang="ko-KR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SphereTrace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</a:p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기능을 사용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9627D2-BD71-45A1-8438-7739EEB48BA3}"/>
              </a:ext>
            </a:extLst>
          </p:cNvPr>
          <p:cNvSpPr/>
          <p:nvPr/>
        </p:nvSpPr>
        <p:spPr>
          <a:xfrm>
            <a:off x="1568624" y="2204864"/>
            <a:ext cx="2232248" cy="210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7A8BB9-159C-454E-BAD4-4F8011AF52B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684748" y="4306217"/>
            <a:ext cx="0" cy="854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570CC7-E5BE-47AE-8294-FFF49DEEC048}"/>
              </a:ext>
            </a:extLst>
          </p:cNvPr>
          <p:cNvSpPr txBox="1"/>
          <p:nvPr/>
        </p:nvSpPr>
        <p:spPr>
          <a:xfrm>
            <a:off x="5673079" y="2739235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사정거리 내의 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적만 공격 가능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2FDAA7-7DD0-4A62-9379-4E72836BE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97"/>
          <a:stretch/>
        </p:blipFill>
        <p:spPr>
          <a:xfrm>
            <a:off x="429927" y="4853161"/>
            <a:ext cx="6239746" cy="11725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C6C2A47-AE48-43AA-9787-EF525C987E70}"/>
              </a:ext>
            </a:extLst>
          </p:cNvPr>
          <p:cNvSpPr/>
          <p:nvPr/>
        </p:nvSpPr>
        <p:spPr>
          <a:xfrm>
            <a:off x="481010" y="4772747"/>
            <a:ext cx="6416206" cy="1336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92D12B-B546-47D4-BD87-5E44402B31FB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263FB8-62FA-4B67-A3A8-02BBCFA3A53E}"/>
              </a:ext>
            </a:extLst>
          </p:cNvPr>
          <p:cNvSpPr/>
          <p:nvPr/>
        </p:nvSpPr>
        <p:spPr>
          <a:xfrm>
            <a:off x="152673" y="1112444"/>
            <a:ext cx="1703983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DB1C64-0D12-417F-9562-C58917ECEAAB}"/>
              </a:ext>
            </a:extLst>
          </p:cNvPr>
          <p:cNvGrpSpPr/>
          <p:nvPr/>
        </p:nvGrpSpPr>
        <p:grpSpPr>
          <a:xfrm>
            <a:off x="128464" y="790721"/>
            <a:ext cx="7131648" cy="326446"/>
            <a:chOff x="128464" y="790721"/>
            <a:chExt cx="7131648" cy="3264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1FBF76-06BB-412F-91E3-A21493EBD463}"/>
                </a:ext>
              </a:extLst>
            </p:cNvPr>
            <p:cNvSpPr txBox="1"/>
            <p:nvPr/>
          </p:nvSpPr>
          <p:spPr>
            <a:xfrm>
              <a:off x="128464" y="790721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타워 사정거리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03BD7-C6B5-4418-97F9-2DC4EB716F0A}"/>
                </a:ext>
              </a:extLst>
            </p:cNvPr>
            <p:cNvSpPr txBox="1"/>
            <p:nvPr/>
          </p:nvSpPr>
          <p:spPr>
            <a:xfrm>
              <a:off x="2647007" y="80939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타워 마법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98F3AE-C2F6-4772-978F-D2F101EEEC7F}"/>
                </a:ext>
              </a:extLst>
            </p:cNvPr>
            <p:cNvSpPr txBox="1"/>
            <p:nvPr/>
          </p:nvSpPr>
          <p:spPr>
            <a:xfrm>
              <a:off x="5184908" y="79200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타워 </a:t>
              </a:r>
              <a:r>
                <a:rPr lang="ko-KR" altLang="en-US" sz="1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궁극기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7DB6272-2F25-40EB-90BB-887BD8E12B64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</p:spTree>
    <p:extLst>
      <p:ext uri="{BB962C8B-B14F-4D97-AF65-F5344CB8AC3E}">
        <p14:creationId xmlns:p14="http://schemas.microsoft.com/office/powerpoint/2010/main" val="1261775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C64656-FCA4-413D-8E02-32E1472DA5A9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6D5D-3981-45AE-9EB7-CE1484DA2A72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39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80E81-B76F-4C31-A96E-7BA7FCF3C6FE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1A324-EDC0-4562-BAAB-96C3B79C17B5}"/>
              </a:ext>
            </a:extLst>
          </p:cNvPr>
          <p:cNvSpPr txBox="1"/>
          <p:nvPr/>
        </p:nvSpPr>
        <p:spPr>
          <a:xfrm>
            <a:off x="3506941" y="-35611"/>
            <a:ext cx="2861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 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E7344-49DF-4F06-9A63-E74AAC753C16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마법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00CA64-263D-44F0-B2A5-9E47D668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81" y="3128280"/>
            <a:ext cx="1346541" cy="116361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EF3361-9D79-4C67-8503-8E61EE168C34}"/>
              </a:ext>
            </a:extLst>
          </p:cNvPr>
          <p:cNvGrpSpPr/>
          <p:nvPr/>
        </p:nvGrpSpPr>
        <p:grpSpPr>
          <a:xfrm>
            <a:off x="2664808" y="2041791"/>
            <a:ext cx="1345781" cy="3485427"/>
            <a:chOff x="3808468" y="1908602"/>
            <a:chExt cx="1345781" cy="348542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CDFC4A1-F8CF-4917-B660-394883A0903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1449" y="3071402"/>
              <a:ext cx="1342800" cy="11628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0CFCE98-7917-4568-BE33-4935C8DCA43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16621" t="23668" r="17737" b="1"/>
            <a:stretch/>
          </p:blipFill>
          <p:spPr>
            <a:xfrm>
              <a:off x="3811449" y="1908602"/>
              <a:ext cx="1342800" cy="11628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950BB9-4FB5-4EFC-A318-43679883425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t="14804" r="37634"/>
            <a:stretch/>
          </p:blipFill>
          <p:spPr>
            <a:xfrm>
              <a:off x="3808468" y="4231229"/>
              <a:ext cx="1342800" cy="1162800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66A0DE3-F65A-4D5E-B9A9-0FD94F1DC3B0}"/>
              </a:ext>
            </a:extLst>
          </p:cNvPr>
          <p:cNvSpPr txBox="1"/>
          <p:nvPr/>
        </p:nvSpPr>
        <p:spPr>
          <a:xfrm>
            <a:off x="720747" y="2822901"/>
            <a:ext cx="12745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LV1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10B4C3-8BE6-42FE-B4F4-F0CE6390DEF7}"/>
              </a:ext>
            </a:extLst>
          </p:cNvPr>
          <p:cNvGrpSpPr/>
          <p:nvPr/>
        </p:nvGrpSpPr>
        <p:grpSpPr>
          <a:xfrm>
            <a:off x="4879710" y="2050176"/>
            <a:ext cx="1347296" cy="3477728"/>
            <a:chOff x="4879710" y="2050176"/>
            <a:chExt cx="1347296" cy="347772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25B996-E3D9-43BA-AA7F-8B00043161D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9710" y="3212664"/>
              <a:ext cx="1342800" cy="11628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BC79855-8EC0-45E5-AA34-C62C7511556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0992" y="2050176"/>
              <a:ext cx="1342800" cy="1162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1EF5659-28AC-4D33-881A-30097C6D014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4206" y="4365104"/>
              <a:ext cx="1342800" cy="11628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0D96AC-DC48-480A-BAB4-AEB199C4E365}"/>
              </a:ext>
            </a:extLst>
          </p:cNvPr>
          <p:cNvSpPr txBox="1"/>
          <p:nvPr/>
        </p:nvSpPr>
        <p:spPr>
          <a:xfrm>
            <a:off x="2936776" y="1760456"/>
            <a:ext cx="12745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LV2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0866FC-B6C3-47D3-9E53-74DFDF1036B9}"/>
              </a:ext>
            </a:extLst>
          </p:cNvPr>
          <p:cNvSpPr txBox="1"/>
          <p:nvPr/>
        </p:nvSpPr>
        <p:spPr>
          <a:xfrm>
            <a:off x="5124247" y="1760456"/>
            <a:ext cx="12745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LV3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AD5185A-DBBC-4C62-9250-5502D804FE8A}"/>
              </a:ext>
            </a:extLst>
          </p:cNvPr>
          <p:cNvSpPr/>
          <p:nvPr/>
        </p:nvSpPr>
        <p:spPr>
          <a:xfrm>
            <a:off x="1928664" y="3645024"/>
            <a:ext cx="435530" cy="28480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F499AD7-938C-447F-9E4E-DBA5980E1AFC}"/>
              </a:ext>
            </a:extLst>
          </p:cNvPr>
          <p:cNvSpPr/>
          <p:nvPr/>
        </p:nvSpPr>
        <p:spPr>
          <a:xfrm>
            <a:off x="4247568" y="3678368"/>
            <a:ext cx="435530" cy="28480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725085-B2C4-49BB-AAA5-592CD01F0435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B611940-B529-4DB5-AEDD-C715EAA43037}"/>
              </a:ext>
            </a:extLst>
          </p:cNvPr>
          <p:cNvSpPr/>
          <p:nvPr/>
        </p:nvSpPr>
        <p:spPr>
          <a:xfrm>
            <a:off x="2456929" y="1112444"/>
            <a:ext cx="1703983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7D2F06-ACBB-444E-9255-6F680FCDAAC4}"/>
              </a:ext>
            </a:extLst>
          </p:cNvPr>
          <p:cNvSpPr txBox="1"/>
          <p:nvPr/>
        </p:nvSpPr>
        <p:spPr>
          <a:xfrm>
            <a:off x="128464" y="790721"/>
            <a:ext cx="207520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사정거리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457007-6B3D-4F3A-B615-492E180F028F}"/>
              </a:ext>
            </a:extLst>
          </p:cNvPr>
          <p:cNvSpPr txBox="1"/>
          <p:nvPr/>
        </p:nvSpPr>
        <p:spPr>
          <a:xfrm>
            <a:off x="2647007" y="809390"/>
            <a:ext cx="207520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마법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E1134-3E4B-4B02-AD51-21A4F6D73678}"/>
              </a:ext>
            </a:extLst>
          </p:cNvPr>
          <p:cNvSpPr txBox="1"/>
          <p:nvPr/>
        </p:nvSpPr>
        <p:spPr>
          <a:xfrm>
            <a:off x="2710291" y="2071481"/>
            <a:ext cx="51451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전기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1FBDC5-1D5D-4837-824B-009E7E8E2A36}"/>
              </a:ext>
            </a:extLst>
          </p:cNvPr>
          <p:cNvSpPr txBox="1"/>
          <p:nvPr/>
        </p:nvSpPr>
        <p:spPr>
          <a:xfrm>
            <a:off x="4909885" y="2063435"/>
            <a:ext cx="547171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F04525-9489-48FA-8897-91DDC900AEAA}"/>
              </a:ext>
            </a:extLst>
          </p:cNvPr>
          <p:cNvSpPr txBox="1"/>
          <p:nvPr/>
        </p:nvSpPr>
        <p:spPr>
          <a:xfrm>
            <a:off x="2710291" y="3227755"/>
            <a:ext cx="298493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8E9ECE-81B5-42A2-8422-2F8569475D1F}"/>
              </a:ext>
            </a:extLst>
          </p:cNvPr>
          <p:cNvSpPr txBox="1"/>
          <p:nvPr/>
        </p:nvSpPr>
        <p:spPr>
          <a:xfrm>
            <a:off x="4953000" y="3220572"/>
            <a:ext cx="298493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불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410D56-C5B3-4C0E-939B-93483999D0F2}"/>
              </a:ext>
            </a:extLst>
          </p:cNvPr>
          <p:cNvSpPr txBox="1"/>
          <p:nvPr/>
        </p:nvSpPr>
        <p:spPr>
          <a:xfrm>
            <a:off x="2710291" y="4404201"/>
            <a:ext cx="51451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얼음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EC0706-33A2-4C27-8A6A-E5929644377F}"/>
              </a:ext>
            </a:extLst>
          </p:cNvPr>
          <p:cNvSpPr txBox="1"/>
          <p:nvPr/>
        </p:nvSpPr>
        <p:spPr>
          <a:xfrm>
            <a:off x="4909885" y="4404201"/>
            <a:ext cx="51451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얼음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BFE91-B65E-4F31-BF79-A6ED0A9BC4FB}"/>
              </a:ext>
            </a:extLst>
          </p:cNvPr>
          <p:cNvSpPr txBox="1"/>
          <p:nvPr/>
        </p:nvSpPr>
        <p:spPr>
          <a:xfrm>
            <a:off x="3067041" y="5856142"/>
            <a:ext cx="2694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28FC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타워의 레벨 및 속성에 따라 </a:t>
            </a:r>
            <a:endParaRPr lang="en-US" altLang="ko-KR" sz="1400" dirty="0">
              <a:solidFill>
                <a:srgbClr val="528FC9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400" dirty="0">
                <a:solidFill>
                  <a:srgbClr val="528FC9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다른 스킬이 </a:t>
            </a:r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발사되게 디자인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88020C9-F019-44AA-9C4D-9818BE01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972" y="2886595"/>
            <a:ext cx="2831087" cy="179879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16792D-7E07-4D26-848A-DA63EF687F21}"/>
              </a:ext>
            </a:extLst>
          </p:cNvPr>
          <p:cNvSpPr txBox="1"/>
          <p:nvPr/>
        </p:nvSpPr>
        <p:spPr>
          <a:xfrm>
            <a:off x="7473279" y="3115289"/>
            <a:ext cx="1784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Lv</a:t>
            </a:r>
            <a:r>
              <a:rPr lang="en-US" altLang="ko-KR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3 </a:t>
            </a:r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 발사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0DCC37-BF28-48C9-9B49-612343FCC5FE}"/>
              </a:ext>
            </a:extLst>
          </p:cNvPr>
          <p:cNvSpPr txBox="1"/>
          <p:nvPr/>
        </p:nvSpPr>
        <p:spPr>
          <a:xfrm>
            <a:off x="7473278" y="3571588"/>
            <a:ext cx="1784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Lv</a:t>
            </a:r>
            <a:r>
              <a:rPr lang="en-US" altLang="ko-KR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2 </a:t>
            </a:r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 발사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29E15C-1D5F-43EE-BA26-82277207A45A}"/>
              </a:ext>
            </a:extLst>
          </p:cNvPr>
          <p:cNvSpPr txBox="1"/>
          <p:nvPr/>
        </p:nvSpPr>
        <p:spPr>
          <a:xfrm>
            <a:off x="7473278" y="4265701"/>
            <a:ext cx="1784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Lv</a:t>
            </a:r>
            <a:r>
              <a:rPr lang="en-US" altLang="ko-KR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 </a:t>
            </a:r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 발사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8DA5A3-1633-425D-9E07-4FCC56CEFDA0}"/>
              </a:ext>
            </a:extLst>
          </p:cNvPr>
          <p:cNvSpPr txBox="1"/>
          <p:nvPr/>
        </p:nvSpPr>
        <p:spPr>
          <a:xfrm>
            <a:off x="5184908" y="792000"/>
            <a:ext cx="207520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</a:t>
            </a:r>
            <a:r>
              <a:rPr lang="ko-KR" altLang="en-US" sz="14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궁극기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461E8F-32F2-4A04-9D02-18501C2274C3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</p:spTree>
    <p:extLst>
      <p:ext uri="{BB962C8B-B14F-4D97-AF65-F5344CB8AC3E}">
        <p14:creationId xmlns:p14="http://schemas.microsoft.com/office/powerpoint/2010/main" val="223805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AC15A-AB8D-4EB1-A634-F2E0AFC58CF4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61AD6C-4265-4FF5-90A9-680960A0A347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9E69B-9AB7-4B1B-B39D-421FD16D709E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D1D2E-30C0-4E2B-80F0-A8D24F892C0D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Monster Hunter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07573F-F750-4D75-A5BB-A5F459AA4897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31665-4667-4A46-890A-54C167012B77}"/>
              </a:ext>
            </a:extLst>
          </p:cNvPr>
          <p:cNvSpPr txBox="1"/>
          <p:nvPr/>
        </p:nvSpPr>
        <p:spPr>
          <a:xfrm>
            <a:off x="9636739" y="6584644"/>
            <a:ext cx="41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60460D-3331-4308-B1CD-FEB85B518EFE}"/>
              </a:ext>
            </a:extLst>
          </p:cNvPr>
          <p:cNvGrpSpPr/>
          <p:nvPr/>
        </p:nvGrpSpPr>
        <p:grpSpPr>
          <a:xfrm>
            <a:off x="630664" y="1340768"/>
            <a:ext cx="8644672" cy="5037383"/>
            <a:chOff x="641508" y="1233557"/>
            <a:chExt cx="8644672" cy="50373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472F6DE-3F9C-47F3-94EA-E64DD7039544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16719"/>
            <a:stretch/>
          </p:blipFill>
          <p:spPr>
            <a:xfrm>
              <a:off x="4966180" y="1234852"/>
              <a:ext cx="4320000" cy="252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7AA201-8753-4B09-8BAF-EA3E3F15C7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5700" y="3750940"/>
              <a:ext cx="4320000" cy="252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00FF467-1364-49DF-A9A2-97845E6CC77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508" y="3750940"/>
              <a:ext cx="4320000" cy="252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11952AB-9BBA-4647-B11C-71541BA73DF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180" y="1233557"/>
              <a:ext cx="4320000" cy="25200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796B20-A5A2-4332-BCB6-B6173ECA7E15}"/>
              </a:ext>
            </a:extLst>
          </p:cNvPr>
          <p:cNvSpPr txBox="1"/>
          <p:nvPr/>
        </p:nvSpPr>
        <p:spPr>
          <a:xfrm>
            <a:off x="1136576" y="732398"/>
            <a:ext cx="77048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Edit Undo BRK" pitchFamily="2" charset="0"/>
                <a:ea typeface="Edit Undo BRK" pitchFamily="2" charset="-127"/>
              </a:rPr>
              <a:t>Screen Shot</a:t>
            </a:r>
            <a:endParaRPr lang="ko-KR" altLang="en-US" sz="25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Edit Undo BRK" pitchFamily="2" charset="0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804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F4714140-57A3-4683-9D4C-15ED0A4E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5" y="1559405"/>
            <a:ext cx="1905266" cy="16480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5286387-D587-4536-B453-F5344A07639B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38147-1D8A-4A62-8A8D-28EC1679F815}"/>
              </a:ext>
            </a:extLst>
          </p:cNvPr>
          <p:cNvSpPr txBox="1"/>
          <p:nvPr/>
        </p:nvSpPr>
        <p:spPr>
          <a:xfrm>
            <a:off x="3506941" y="-35611"/>
            <a:ext cx="2861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 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65BB2-D1D4-4E71-ADA5-E0FD2C4E4DC5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</a:t>
            </a:r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마법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479F58-2EE3-431D-BCF9-CE5D08D540F0}"/>
              </a:ext>
            </a:extLst>
          </p:cNvPr>
          <p:cNvSpPr/>
          <p:nvPr/>
        </p:nvSpPr>
        <p:spPr>
          <a:xfrm>
            <a:off x="5169024" y="1112444"/>
            <a:ext cx="1549075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688728-CB13-490B-9490-3F2F0A5A3D61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9B1C5-ED1E-44D9-9B33-AB4C56F811C5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40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19E5C1-8C32-4109-A0F3-BC33F541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73" y="1666023"/>
            <a:ext cx="2952328" cy="13491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59AEEC-3500-4443-B2E5-0DDA954469E6}"/>
              </a:ext>
            </a:extLst>
          </p:cNvPr>
          <p:cNvSpPr/>
          <p:nvPr/>
        </p:nvSpPr>
        <p:spPr>
          <a:xfrm>
            <a:off x="904020" y="1629605"/>
            <a:ext cx="1283116" cy="1260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23813B-1FF1-4FF9-901E-B22C6BFDB949}"/>
              </a:ext>
            </a:extLst>
          </p:cNvPr>
          <p:cNvSpPr txBox="1"/>
          <p:nvPr/>
        </p:nvSpPr>
        <p:spPr>
          <a:xfrm>
            <a:off x="2608646" y="1471897"/>
            <a:ext cx="3280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Lv3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타워 클릭 시 타워의 </a:t>
            </a:r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데칼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on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22775EC-0251-4DCC-8CFA-7C7F31A90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36" y="1488946"/>
            <a:ext cx="1866933" cy="17185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A0363C-4F46-4CE0-B4DD-2EC88367DE37}"/>
              </a:ext>
            </a:extLst>
          </p:cNvPr>
          <p:cNvSpPr txBox="1"/>
          <p:nvPr/>
        </p:nvSpPr>
        <p:spPr>
          <a:xfrm>
            <a:off x="8044069" y="2135843"/>
            <a:ext cx="21694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데칼은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마우스 위치에 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따라서 이동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1278297-7B13-4167-9115-E4310DFC1E3A}"/>
              </a:ext>
            </a:extLst>
          </p:cNvPr>
          <p:cNvSpPr/>
          <p:nvPr/>
        </p:nvSpPr>
        <p:spPr>
          <a:xfrm>
            <a:off x="6262172" y="1718659"/>
            <a:ext cx="1283116" cy="1260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9B35BC-79EA-40C4-BA42-B4AB3EDEC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" y="3655128"/>
            <a:ext cx="3770763" cy="239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0539F5-E440-4266-813D-9ED294F4B64B}"/>
              </a:ext>
            </a:extLst>
          </p:cNvPr>
          <p:cNvSpPr txBox="1"/>
          <p:nvPr/>
        </p:nvSpPr>
        <p:spPr>
          <a:xfrm>
            <a:off x="4392555" y="5518713"/>
            <a:ext cx="40936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마우스 위치를 얻어와 </a:t>
            </a:r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데칼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위치 변경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FAC36A-2788-49B8-ACA4-586BFE558357}"/>
              </a:ext>
            </a:extLst>
          </p:cNvPr>
          <p:cNvSpPr/>
          <p:nvPr/>
        </p:nvSpPr>
        <p:spPr>
          <a:xfrm>
            <a:off x="1166066" y="4797152"/>
            <a:ext cx="3138862" cy="992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395E85D-7614-407A-A2F8-18B72EA080EF}"/>
              </a:ext>
            </a:extLst>
          </p:cNvPr>
          <p:cNvGrpSpPr/>
          <p:nvPr/>
        </p:nvGrpSpPr>
        <p:grpSpPr>
          <a:xfrm>
            <a:off x="128464" y="790721"/>
            <a:ext cx="7131648" cy="326446"/>
            <a:chOff x="128464" y="790721"/>
            <a:chExt cx="7131648" cy="32644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CD28E6-5DC4-47B7-84F9-F0120D0C8799}"/>
                </a:ext>
              </a:extLst>
            </p:cNvPr>
            <p:cNvSpPr txBox="1"/>
            <p:nvPr/>
          </p:nvSpPr>
          <p:spPr>
            <a:xfrm>
              <a:off x="128464" y="790721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타워 사정거리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DAAB82-B42A-404A-A132-21CC8B862407}"/>
                </a:ext>
              </a:extLst>
            </p:cNvPr>
            <p:cNvSpPr txBox="1"/>
            <p:nvPr/>
          </p:nvSpPr>
          <p:spPr>
            <a:xfrm>
              <a:off x="2647007" y="80939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타워 마법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D082FE-FF7E-4D5F-A774-5705C59F95E7}"/>
                </a:ext>
              </a:extLst>
            </p:cNvPr>
            <p:cNvSpPr txBox="1"/>
            <p:nvPr/>
          </p:nvSpPr>
          <p:spPr>
            <a:xfrm>
              <a:off x="5184908" y="79200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타워 </a:t>
              </a:r>
              <a:r>
                <a:rPr lang="ko-KR" altLang="en-US" sz="1400" dirty="0" err="1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궁극기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1958A4-6648-4F8A-B596-DC4D92EF2D24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4FD18D-AD50-42DD-9EB9-A327183B789D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112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7C852E-F840-47D0-AD05-F84FAE38AAD7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6A145-1632-4514-BFCB-1EBF01801DD4}"/>
              </a:ext>
            </a:extLst>
          </p:cNvPr>
          <p:cNvSpPr txBox="1"/>
          <p:nvPr/>
        </p:nvSpPr>
        <p:spPr>
          <a:xfrm>
            <a:off x="3506941" y="-35611"/>
            <a:ext cx="2861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Monster</a:t>
            </a:r>
            <a:endParaRPr lang="ko-KR" altLang="en-US" sz="2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21425-91DF-4B23-AA72-820584621B58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 </a:t>
            </a:r>
            <a:r>
              <a:rPr lang="ko-KR" altLang="en-US" sz="1800" b="1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터 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09FD642-C8A6-43E4-B6F2-4C972CFC1540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3202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97513A-9F80-4C02-BB31-BB837BC8FEB0}"/>
              </a:ext>
            </a:extLst>
          </p:cNvPr>
          <p:cNvSpPr/>
          <p:nvPr/>
        </p:nvSpPr>
        <p:spPr>
          <a:xfrm>
            <a:off x="198299" y="1112444"/>
            <a:ext cx="1874381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10995-2328-47AE-A02A-B1E8100E80E1}"/>
              </a:ext>
            </a:extLst>
          </p:cNvPr>
          <p:cNvSpPr txBox="1"/>
          <p:nvPr/>
        </p:nvSpPr>
        <p:spPr>
          <a:xfrm>
            <a:off x="128464" y="790721"/>
            <a:ext cx="207520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</a:t>
            </a:r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이동경로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0F4698-FB86-4BB8-BE17-E44C93ADF636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F4485-1FBB-4AD5-9020-8FFB6428C642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41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D01DA-5687-4CF6-99B7-00301AB29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34" y="1340768"/>
            <a:ext cx="3524146" cy="21264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69C520-EAAB-48CD-A55B-F3A1805D93E4}"/>
              </a:ext>
            </a:extLst>
          </p:cNvPr>
          <p:cNvSpPr/>
          <p:nvPr/>
        </p:nvSpPr>
        <p:spPr>
          <a:xfrm>
            <a:off x="746686" y="1342900"/>
            <a:ext cx="2913961" cy="790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644AA5-8B89-4B11-AC15-7433EF94A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4" y="3717032"/>
            <a:ext cx="3590783" cy="21986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CB5A30-4A0E-4363-A81F-D58B9C5A06FE}"/>
              </a:ext>
            </a:extLst>
          </p:cNvPr>
          <p:cNvSpPr txBox="1"/>
          <p:nvPr/>
        </p:nvSpPr>
        <p:spPr>
          <a:xfrm>
            <a:off x="656410" y="5914295"/>
            <a:ext cx="30042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몬스터의 이동경로 인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SplineActor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DA941B7-9CA9-4CBA-B883-5BD028AAE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048" y="1795207"/>
            <a:ext cx="2592288" cy="1209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7FA71B-9EE3-4BE4-8F20-624C6494DBB2}"/>
              </a:ext>
            </a:extLst>
          </p:cNvPr>
          <p:cNvSpPr txBox="1"/>
          <p:nvPr/>
        </p:nvSpPr>
        <p:spPr>
          <a:xfrm>
            <a:off x="5372919" y="2994839"/>
            <a:ext cx="29203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SplineActor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포인트를 따라서 이동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359F246-2EEA-453F-B5F4-8CEB28F8F3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664"/>
          <a:stretch/>
        </p:blipFill>
        <p:spPr>
          <a:xfrm>
            <a:off x="4937447" y="3674365"/>
            <a:ext cx="3456384" cy="22329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8C80B9-809F-489E-9F09-442D69B7D559}"/>
              </a:ext>
            </a:extLst>
          </p:cNvPr>
          <p:cNvSpPr txBox="1"/>
          <p:nvPr/>
        </p:nvSpPr>
        <p:spPr>
          <a:xfrm>
            <a:off x="4953000" y="5891837"/>
            <a:ext cx="36724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에디터 창에서 </a:t>
            </a:r>
            <a:r>
              <a:rPr lang="en-US" altLang="ko-KR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SplineActor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경로 변경 가능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69570-271A-4D92-9322-3D848310E89F}"/>
              </a:ext>
            </a:extLst>
          </p:cNvPr>
          <p:cNvSpPr txBox="1"/>
          <p:nvPr/>
        </p:nvSpPr>
        <p:spPr>
          <a:xfrm>
            <a:off x="3224808" y="790721"/>
            <a:ext cx="207520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사망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E3457F-C790-492E-B4F3-D0CF9FB55456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</p:spTree>
    <p:extLst>
      <p:ext uri="{BB962C8B-B14F-4D97-AF65-F5344CB8AC3E}">
        <p14:creationId xmlns:p14="http://schemas.microsoft.com/office/powerpoint/2010/main" val="2441044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1265863-F150-4F75-AEFA-CA1D65C16767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BE9C61-E293-4197-8EB7-427329E70B13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9AD7-8ED2-469D-A5FE-5F0226D4E1D2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42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E5B30A-3E05-4A1D-A8C4-C65F6EBB5AF7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028282-F9EE-4D3A-AB9A-A5BD634E485F}"/>
              </a:ext>
            </a:extLst>
          </p:cNvPr>
          <p:cNvSpPr/>
          <p:nvPr/>
        </p:nvSpPr>
        <p:spPr>
          <a:xfrm>
            <a:off x="3182632" y="1112444"/>
            <a:ext cx="1874381" cy="63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3DDC6-7AE3-41B2-A949-6F49D8B4BC5B}"/>
              </a:ext>
            </a:extLst>
          </p:cNvPr>
          <p:cNvSpPr txBox="1"/>
          <p:nvPr/>
        </p:nvSpPr>
        <p:spPr>
          <a:xfrm>
            <a:off x="128464" y="790721"/>
            <a:ext cx="207520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</a:t>
            </a:r>
            <a:r>
              <a:rPr lang="ko-KR" altLang="en-US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이동경로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16E659-300E-4A4B-ADD5-D4AE150F9EDA}"/>
              </a:ext>
            </a:extLst>
          </p:cNvPr>
          <p:cNvSpPr txBox="1"/>
          <p:nvPr/>
        </p:nvSpPr>
        <p:spPr>
          <a:xfrm>
            <a:off x="3224808" y="790721"/>
            <a:ext cx="207520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사망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350A34-3D02-47E4-AF52-8FD27F79A66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495455"/>
            <a:ext cx="2736304" cy="23655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22C0E9-134F-4811-908A-8209B8E8D9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485600"/>
            <a:ext cx="2736304" cy="2375448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E695DA9-5A56-49EB-8626-1ABA88B60EAD}"/>
              </a:ext>
            </a:extLst>
          </p:cNvPr>
          <p:cNvSpPr/>
          <p:nvPr/>
        </p:nvSpPr>
        <p:spPr>
          <a:xfrm>
            <a:off x="4664968" y="2511192"/>
            <a:ext cx="474224" cy="3417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CFE9EE-164D-443C-BD6F-00FB95611FDC}"/>
              </a:ext>
            </a:extLst>
          </p:cNvPr>
          <p:cNvSpPr txBox="1"/>
          <p:nvPr/>
        </p:nvSpPr>
        <p:spPr>
          <a:xfrm>
            <a:off x="5715249" y="3825915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죽을때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페이퍼번 효과 적용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541C6D0-7918-4C4F-B5FA-EBE070D90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147" y="4849996"/>
            <a:ext cx="4800846" cy="6621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88A99A-D5C9-439D-99D3-1194A509A4B4}"/>
              </a:ext>
            </a:extLst>
          </p:cNvPr>
          <p:cNvSpPr txBox="1"/>
          <p:nvPr/>
        </p:nvSpPr>
        <p:spPr>
          <a:xfrm>
            <a:off x="5563825" y="4679800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페이퍼번 재질 로드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339C753-A7C0-40CB-8AA6-662C591CD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147" y="5957156"/>
            <a:ext cx="4096322" cy="37152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E27CA6-2E5D-49DB-B42E-1193DD8DB7E6}"/>
              </a:ext>
            </a:extLst>
          </p:cNvPr>
          <p:cNvSpPr txBox="1"/>
          <p:nvPr/>
        </p:nvSpPr>
        <p:spPr>
          <a:xfrm>
            <a:off x="5427217" y="5758230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페이퍼번 재질로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BE38F0-0F8E-4D7F-BD25-C08C844781B4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Ue4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828FA1-1A6E-4EC1-9456-7C903CACCBC9}"/>
              </a:ext>
            </a:extLst>
          </p:cNvPr>
          <p:cNvSpPr txBox="1"/>
          <p:nvPr/>
        </p:nvSpPr>
        <p:spPr>
          <a:xfrm>
            <a:off x="3506941" y="-35611"/>
            <a:ext cx="28610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Monster</a:t>
            </a:r>
            <a:endParaRPr lang="ko-KR" altLang="en-US" sz="2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85251-6655-4370-9CD7-931D28F4EA69}"/>
              </a:ext>
            </a:extLst>
          </p:cNvPr>
          <p:cNvSpPr txBox="1"/>
          <p:nvPr/>
        </p:nvSpPr>
        <p:spPr>
          <a:xfrm>
            <a:off x="8121351" y="-4834"/>
            <a:ext cx="178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 </a:t>
            </a:r>
            <a:r>
              <a:rPr lang="ko-KR" altLang="en-US" sz="1800" b="1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</a:t>
            </a:r>
            <a:r>
              <a:rPr lang="ko-KR" altLang="en-US" sz="18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터 </a:t>
            </a:r>
            <a:endParaRPr lang="en-US" altLang="ko-KR" sz="1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556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8992E4C5-66A2-49DB-AD11-23C6CCA123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349741"/>
            <a:ext cx="9921552" cy="6391627"/>
          </a:xfrm>
          <a:prstGeom prst="rect">
            <a:avLst/>
          </a:prstGeom>
        </p:spPr>
      </p:pic>
      <p:graphicFrame>
        <p:nvGraphicFramePr>
          <p:cNvPr id="40" name="표 12">
            <a:extLst>
              <a:ext uri="{FF2B5EF4-FFF2-40B4-BE49-F238E27FC236}">
                <a16:creationId xmlns:a16="http://schemas.microsoft.com/office/drawing/2014/main" id="{C301F2A1-C69D-4216-964A-10220B1FD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216374"/>
              </p:ext>
            </p:extLst>
          </p:nvPr>
        </p:nvGraphicFramePr>
        <p:xfrm>
          <a:off x="327611" y="2204864"/>
          <a:ext cx="9247629" cy="41772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71591">
                  <a:extLst>
                    <a:ext uri="{9D8B030D-6E8A-4147-A177-3AD203B41FA5}">
                      <a16:colId xmlns:a16="http://schemas.microsoft.com/office/drawing/2014/main" val="754354402"/>
                    </a:ext>
                  </a:extLst>
                </a:gridCol>
                <a:gridCol w="2349361">
                  <a:extLst>
                    <a:ext uri="{9D8B030D-6E8A-4147-A177-3AD203B41FA5}">
                      <a16:colId xmlns:a16="http://schemas.microsoft.com/office/drawing/2014/main" val="1048315965"/>
                    </a:ext>
                  </a:extLst>
                </a:gridCol>
                <a:gridCol w="3423494">
                  <a:extLst>
                    <a:ext uri="{9D8B030D-6E8A-4147-A177-3AD203B41FA5}">
                      <a16:colId xmlns:a16="http://schemas.microsoft.com/office/drawing/2014/main" val="660436901"/>
                    </a:ext>
                  </a:extLst>
                </a:gridCol>
                <a:gridCol w="1303183">
                  <a:extLst>
                    <a:ext uri="{9D8B030D-6E8A-4147-A177-3AD203B41FA5}">
                      <a16:colId xmlns:a16="http://schemas.microsoft.com/office/drawing/2014/main" val="4212342107"/>
                    </a:ext>
                  </a:extLst>
                </a:gridCol>
              </a:tblGrid>
              <a:tr h="41989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메이플 스토리 모작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88320"/>
                  </a:ext>
                </a:extLst>
              </a:tr>
              <a:tr h="607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작품 소개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Win32</a:t>
                      </a:r>
                      <a:r>
                        <a:rPr lang="ko-KR" altLang="en-US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</a:t>
                      </a:r>
                      <a:r>
                        <a:rPr lang="en-US" altLang="ko-KR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API</a:t>
                      </a:r>
                      <a:r>
                        <a:rPr lang="ko-KR" altLang="en-US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를 활용하여 만든 메이플스토리 모작 게임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7807225"/>
                  </a:ext>
                </a:extLst>
              </a:tr>
              <a:tr h="226900"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기간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19.12.02 – 20.01.06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개인 프로젝트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846437"/>
                  </a:ext>
                </a:extLst>
              </a:tr>
              <a:tr h="1399022">
                <a:tc grid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Language : C++ / IDE : VS 2017 / VCS : Tortoise SVN /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Randerer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: Win32 API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GUI : MFC / Sound : FMOD / ETC : TEXT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파일 이용한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i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/o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40178"/>
                  </a:ext>
                </a:extLst>
              </a:tr>
              <a:tr h="1064922"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동영상 링크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  <a:hlinkClick r:id="rId3"/>
                        </a:rPr>
                        <a:t>https://blog.naver.com/godyello123/222334339686</a:t>
                      </a:r>
                      <a:endParaRPr lang="ko-KR" altLang="en-US" dirty="0">
                        <a:latin typeface="Edit Undo BRK" pitchFamily="2" charset="-127"/>
                        <a:ea typeface="Edit Undo BRK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7526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06DD52-391C-40D3-B785-760F110790F6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323445-26A8-4395-87C5-2C05F4FA54B4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7E0CE2-E78D-42FE-AF59-A57544609A7F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AB5841-0AE8-4231-959C-D1CFB08F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488" y="5450411"/>
            <a:ext cx="792088" cy="8050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7F85C59-D1DE-459B-A265-BF457F347322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43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E852B-2ACB-455D-AF3C-5E300A7097E5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576753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F62639-BB32-467D-8FCB-CE7ECC248272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D40C20-D52B-4CDE-B7BA-DCB1057931E3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4F12A-A129-4D58-83DB-B1B73C1245B1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6F2A1C-D8CC-4A44-B793-AC442D4E83DE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657-4C17-4750-A169-494155A12F06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44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A9AE9F-3966-4D21-A2A4-24255513781A}"/>
              </a:ext>
            </a:extLst>
          </p:cNvPr>
          <p:cNvGrpSpPr/>
          <p:nvPr/>
        </p:nvGrpSpPr>
        <p:grpSpPr>
          <a:xfrm>
            <a:off x="1064568" y="1278044"/>
            <a:ext cx="7841096" cy="4959268"/>
            <a:chOff x="412265" y="1499720"/>
            <a:chExt cx="4977661" cy="346644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" name="그림 9" descr="텍스트, 전자기기, 디스플레이, 스크린샷이(가) 표시된 사진&#10;&#10;자동 생성된 설명">
              <a:extLst>
                <a:ext uri="{FF2B5EF4-FFF2-40B4-BE49-F238E27FC236}">
                  <a16:creationId xmlns:a16="http://schemas.microsoft.com/office/drawing/2014/main" id="{09BDA95D-2F0D-4067-BE68-CB3C326D4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65" y="1499720"/>
              <a:ext cx="2496609" cy="1696522"/>
            </a:xfrm>
            <a:prstGeom prst="rect">
              <a:avLst/>
            </a:prstGeom>
          </p:spPr>
        </p:pic>
        <p:pic>
          <p:nvPicPr>
            <p:cNvPr id="11" name="그림 10" descr="텍스트, 다채로운, 장식이(가) 표시된 사진&#10;&#10;자동 생성된 설명">
              <a:extLst>
                <a:ext uri="{FF2B5EF4-FFF2-40B4-BE49-F238E27FC236}">
                  <a16:creationId xmlns:a16="http://schemas.microsoft.com/office/drawing/2014/main" id="{80DC916F-65BB-4F1F-B061-BD325C52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1045" y="1500708"/>
              <a:ext cx="2481102" cy="1705946"/>
            </a:xfrm>
            <a:prstGeom prst="rect">
              <a:avLst/>
            </a:prstGeom>
          </p:spPr>
        </p:pic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3DC6742-A2A8-455A-85E5-1CDA81C5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1070" y="3194237"/>
              <a:ext cx="2488856" cy="1771922"/>
            </a:xfrm>
            <a:prstGeom prst="rect">
              <a:avLst/>
            </a:prstGeom>
          </p:spPr>
        </p:pic>
        <p:pic>
          <p:nvPicPr>
            <p:cNvPr id="13" name="그림 12" descr="실내이(가) 표시된 사진&#10;&#10;자동 생성된 설명">
              <a:extLst>
                <a:ext uri="{FF2B5EF4-FFF2-40B4-BE49-F238E27FC236}">
                  <a16:creationId xmlns:a16="http://schemas.microsoft.com/office/drawing/2014/main" id="{EC9B5ADE-F93D-4182-AD27-3973EF649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65" y="3194238"/>
              <a:ext cx="2490025" cy="177192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A839BC-9D3C-477E-B330-9EAFE5866B80}"/>
              </a:ext>
            </a:extLst>
          </p:cNvPr>
          <p:cNvSpPr txBox="1"/>
          <p:nvPr/>
        </p:nvSpPr>
        <p:spPr>
          <a:xfrm>
            <a:off x="1136576" y="732398"/>
            <a:ext cx="77048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Edit Undo BRK" pitchFamily="2" charset="0"/>
                <a:ea typeface="Edit Undo BRK" pitchFamily="2" charset="-127"/>
              </a:rPr>
              <a:t>Screen Shot</a:t>
            </a:r>
            <a:endParaRPr lang="ko-KR" altLang="en-US" sz="25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Edit Undo BRK" pitchFamily="2" charset="0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653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2854F48C-5756-4686-B6D4-C6EDF8D93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349741"/>
            <a:ext cx="9921552" cy="63916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E39201-DDD5-438D-B752-DAE217D35E59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C5438FDE-FF51-4BE9-921E-B71BD6D696AA}"/>
              </a:ext>
            </a:extLst>
          </p:cNvPr>
          <p:cNvSpPr/>
          <p:nvPr/>
        </p:nvSpPr>
        <p:spPr>
          <a:xfrm>
            <a:off x="241320" y="2204648"/>
            <a:ext cx="2991478" cy="4265916"/>
          </a:xfrm>
          <a:prstGeom prst="snip1Rect">
            <a:avLst/>
          </a:prstGeom>
          <a:gradFill>
            <a:gsLst>
              <a:gs pos="41000">
                <a:schemeClr val="accent6">
                  <a:lumMod val="60000"/>
                  <a:lumOff val="40000"/>
                </a:schemeClr>
              </a:gs>
              <a:gs pos="6000">
                <a:schemeClr val="accent6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 트리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         </a:t>
            </a:r>
          </a:p>
          <a:p>
            <a:endParaRPr lang="en-US" altLang="ko-KR" sz="20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레벨 업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레벨 업 시스템    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스텟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 포인트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B6B79822-0529-4A5E-90A6-948254707D84}"/>
              </a:ext>
            </a:extLst>
          </p:cNvPr>
          <p:cNvSpPr/>
          <p:nvPr/>
        </p:nvSpPr>
        <p:spPr>
          <a:xfrm>
            <a:off x="234118" y="1603770"/>
            <a:ext cx="2991478" cy="418206"/>
          </a:xfrm>
          <a:prstGeom prst="round2DiagRect">
            <a:avLst/>
          </a:prstGeom>
          <a:gradFill>
            <a:gsLst>
              <a:gs pos="41000">
                <a:schemeClr val="accent6">
                  <a:lumMod val="60000"/>
                  <a:lumOff val="40000"/>
                </a:schemeClr>
              </a:gs>
              <a:gs pos="6000">
                <a:schemeClr val="accent6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Player</a:t>
            </a:r>
            <a:endParaRPr lang="ko-KR" altLang="en-US" sz="2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1BD54017-D29E-43D7-A956-F1C1DBFEC0A4}"/>
              </a:ext>
            </a:extLst>
          </p:cNvPr>
          <p:cNvSpPr/>
          <p:nvPr/>
        </p:nvSpPr>
        <p:spPr>
          <a:xfrm>
            <a:off x="3464463" y="2204648"/>
            <a:ext cx="2991478" cy="4242096"/>
          </a:xfrm>
          <a:prstGeom prst="snip1Rect">
            <a:avLst/>
          </a:prstGeom>
          <a:gradFill>
            <a:gsLst>
              <a:gs pos="41000">
                <a:schemeClr val="accent6">
                  <a:lumMod val="60000"/>
                  <a:lumOff val="40000"/>
                </a:schemeClr>
              </a:gs>
              <a:gs pos="6000">
                <a:schemeClr val="accent6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스테이지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스테이지 종류      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선공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  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후공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몬스터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   </a:t>
            </a: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Ⅲ.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</a:t>
            </a:r>
            <a:r>
              <a:rPr lang="ko-KR" altLang="en-US" sz="2300" b="1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리스폰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</a:t>
            </a:r>
            <a:r>
              <a:rPr lang="ko-KR" altLang="en-US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리스폰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구현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E2768D44-FEB2-4172-8BD8-82E44EBE39B5}"/>
              </a:ext>
            </a:extLst>
          </p:cNvPr>
          <p:cNvSpPr/>
          <p:nvPr/>
        </p:nvSpPr>
        <p:spPr>
          <a:xfrm>
            <a:off x="3457261" y="1603770"/>
            <a:ext cx="2991478" cy="418206"/>
          </a:xfrm>
          <a:prstGeom prst="round2DiagRect">
            <a:avLst/>
          </a:prstGeom>
          <a:gradFill>
            <a:gsLst>
              <a:gs pos="41000">
                <a:schemeClr val="accent6">
                  <a:lumMod val="60000"/>
                  <a:lumOff val="40000"/>
                </a:schemeClr>
              </a:gs>
              <a:gs pos="6000">
                <a:schemeClr val="accent6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Monster</a:t>
            </a:r>
            <a:endParaRPr lang="ko-KR" altLang="en-US" sz="2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A7D6E6A9-4ACF-4457-BE5B-17C2112A14D7}"/>
              </a:ext>
            </a:extLst>
          </p:cNvPr>
          <p:cNvSpPr/>
          <p:nvPr/>
        </p:nvSpPr>
        <p:spPr>
          <a:xfrm>
            <a:off x="6713769" y="2204648"/>
            <a:ext cx="2991478" cy="4242096"/>
          </a:xfrm>
          <a:prstGeom prst="snip1Rect">
            <a:avLst/>
          </a:prstGeom>
          <a:gradFill>
            <a:gsLst>
              <a:gs pos="41000">
                <a:schemeClr val="accent6">
                  <a:lumMod val="60000"/>
                  <a:lumOff val="40000"/>
                </a:schemeClr>
              </a:gs>
              <a:gs pos="6000">
                <a:schemeClr val="accent6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보스 </a:t>
            </a:r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보스 패턴          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보스 정보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보스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Ⅲ.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데이터 </a:t>
            </a:r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I/O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데이터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I/O 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방식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CC709C7E-450A-41F2-8B76-A9337D424D17}"/>
              </a:ext>
            </a:extLst>
          </p:cNvPr>
          <p:cNvSpPr/>
          <p:nvPr/>
        </p:nvSpPr>
        <p:spPr>
          <a:xfrm>
            <a:off x="6706603" y="1603770"/>
            <a:ext cx="2991478" cy="418206"/>
          </a:xfrm>
          <a:prstGeom prst="round2DiagRect">
            <a:avLst/>
          </a:prstGeom>
          <a:gradFill>
            <a:gsLst>
              <a:gs pos="41000">
                <a:schemeClr val="accent6">
                  <a:lumMod val="60000"/>
                  <a:lumOff val="40000"/>
                </a:schemeClr>
              </a:gs>
              <a:gs pos="6000">
                <a:schemeClr val="accent6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9CA51-1D82-41DF-9795-374594C8E07B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45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837E83-BB2A-4A20-AEE8-C1260AA53B8C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FE65D6-9E0F-4586-A723-7E11F90CCEE1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80813C-8084-446D-8C87-3F1DF8BCE933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7E165-03B1-4BBB-AB48-1E4DBAC2058D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Maple </a:t>
            </a:r>
            <a:r>
              <a:rPr lang="en-US" altLang="ko-KR" sz="2500" dirty="0" err="1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stroy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31060-43EE-49CB-AD4A-684FC8B36179}"/>
              </a:ext>
            </a:extLst>
          </p:cNvPr>
          <p:cNvSpPr txBox="1"/>
          <p:nvPr/>
        </p:nvSpPr>
        <p:spPr>
          <a:xfrm>
            <a:off x="2648744" y="2767912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-46P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B797B8-D92C-4DA3-A257-E03DB1C09065}"/>
              </a:ext>
            </a:extLst>
          </p:cNvPr>
          <p:cNvSpPr txBox="1"/>
          <p:nvPr/>
        </p:nvSpPr>
        <p:spPr>
          <a:xfrm>
            <a:off x="2645358" y="3047265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-48P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79653C-6625-4403-8415-31F61E68BE21}"/>
              </a:ext>
            </a:extLst>
          </p:cNvPr>
          <p:cNvSpPr txBox="1"/>
          <p:nvPr/>
        </p:nvSpPr>
        <p:spPr>
          <a:xfrm>
            <a:off x="2645358" y="3899024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-49P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0FC49-FB84-4343-AA25-68BD38525DBB}"/>
              </a:ext>
            </a:extLst>
          </p:cNvPr>
          <p:cNvSpPr txBox="1"/>
          <p:nvPr/>
        </p:nvSpPr>
        <p:spPr>
          <a:xfrm>
            <a:off x="2648744" y="4149080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-50P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CADFA9-6F56-4D5C-AA4C-C941D5CA702F}"/>
              </a:ext>
            </a:extLst>
          </p:cNvPr>
          <p:cNvSpPr txBox="1"/>
          <p:nvPr/>
        </p:nvSpPr>
        <p:spPr>
          <a:xfrm>
            <a:off x="5889104" y="2848580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-51P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707DEB-5B58-4478-8530-63EAE853A593}"/>
              </a:ext>
            </a:extLst>
          </p:cNvPr>
          <p:cNvSpPr txBox="1"/>
          <p:nvPr/>
        </p:nvSpPr>
        <p:spPr>
          <a:xfrm>
            <a:off x="5889104" y="3856692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-52P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EA239-292C-4F0F-8202-2DC4F6BD7987}"/>
              </a:ext>
            </a:extLst>
          </p:cNvPr>
          <p:cNvSpPr txBox="1"/>
          <p:nvPr/>
        </p:nvSpPr>
        <p:spPr>
          <a:xfrm>
            <a:off x="5889104" y="4072716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-53P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4DD2A1-4325-4285-B7D0-D2ACEB32932A}"/>
              </a:ext>
            </a:extLst>
          </p:cNvPr>
          <p:cNvSpPr txBox="1"/>
          <p:nvPr/>
        </p:nvSpPr>
        <p:spPr>
          <a:xfrm>
            <a:off x="5889215" y="5224844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-54P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4FF9F1-E38F-41AC-8E6A-13B16192CC7A}"/>
              </a:ext>
            </a:extLst>
          </p:cNvPr>
          <p:cNvSpPr txBox="1"/>
          <p:nvPr/>
        </p:nvSpPr>
        <p:spPr>
          <a:xfrm>
            <a:off x="9149239" y="2848580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-55P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C38FFF-CE03-4AB6-A4A7-92B7CEC98051}"/>
              </a:ext>
            </a:extLst>
          </p:cNvPr>
          <p:cNvSpPr txBox="1"/>
          <p:nvPr/>
        </p:nvSpPr>
        <p:spPr>
          <a:xfrm>
            <a:off x="9149128" y="3856692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-56P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1B2D58-B431-4B4E-A39C-862DF647CADA}"/>
              </a:ext>
            </a:extLst>
          </p:cNvPr>
          <p:cNvSpPr txBox="1"/>
          <p:nvPr/>
        </p:nvSpPr>
        <p:spPr>
          <a:xfrm>
            <a:off x="9149239" y="5176856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-57P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354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9CCBCE-71FA-4FA1-9736-D1C844CEBD38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9B6DC7-5786-41F0-8D9C-D648840A3ADB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3A28F-824E-44C3-B3C9-38C91248AB9F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Player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5B38C-E0BA-48AC-8EEE-21A25CCE8965}"/>
              </a:ext>
            </a:extLst>
          </p:cNvPr>
          <p:cNvSpPr txBox="1"/>
          <p:nvPr/>
        </p:nvSpPr>
        <p:spPr>
          <a:xfrm>
            <a:off x="8193360" y="-27384"/>
            <a:ext cx="21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02A8570-1066-41FD-B592-27A7FA1FAAD5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3202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FC661B-AB58-41F0-8E07-F2261C0835E2}"/>
              </a:ext>
            </a:extLst>
          </p:cNvPr>
          <p:cNvGrpSpPr/>
          <p:nvPr/>
        </p:nvGrpSpPr>
        <p:grpSpPr>
          <a:xfrm>
            <a:off x="223579" y="792000"/>
            <a:ext cx="5677450" cy="307777"/>
            <a:chOff x="223579" y="792000"/>
            <a:chExt cx="5677450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0B39F1-8D7D-418E-B4AD-BF078EB2618E}"/>
                </a:ext>
              </a:extLst>
            </p:cNvPr>
            <p:cNvSpPr txBox="1"/>
            <p:nvPr/>
          </p:nvSpPr>
          <p:spPr>
            <a:xfrm>
              <a:off x="223579" y="79200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스킬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	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2DF602-BF8D-4F79-BC85-F867E647BD7C}"/>
                </a:ext>
              </a:extLst>
            </p:cNvPr>
            <p:cNvSpPr txBox="1"/>
            <p:nvPr/>
          </p:nvSpPr>
          <p:spPr>
            <a:xfrm>
              <a:off x="3533627" y="792000"/>
              <a:ext cx="2367402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스킬 트리 </a:t>
              </a:r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UI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AD1FF0-2832-4C04-8EDF-8F063F30404C}"/>
              </a:ext>
            </a:extLst>
          </p:cNvPr>
          <p:cNvGrpSpPr/>
          <p:nvPr/>
        </p:nvGrpSpPr>
        <p:grpSpPr>
          <a:xfrm>
            <a:off x="344487" y="1349817"/>
            <a:ext cx="5762288" cy="2367840"/>
            <a:chOff x="344487" y="1341110"/>
            <a:chExt cx="4320482" cy="20674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16963E5-6BD4-4324-95C1-4CE26DC6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488" y="1656999"/>
              <a:ext cx="2808312" cy="17515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BDA1E-EB45-4EC0-8A15-521605B4F8EF}"/>
                </a:ext>
              </a:extLst>
            </p:cNvPr>
            <p:cNvSpPr txBox="1"/>
            <p:nvPr/>
          </p:nvSpPr>
          <p:spPr>
            <a:xfrm>
              <a:off x="344487" y="1341110"/>
              <a:ext cx="2664296" cy="32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플레이어 일반 공격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A349EB-A31B-4056-BE8A-ACA7DC82E7CC}"/>
                </a:ext>
              </a:extLst>
            </p:cNvPr>
            <p:cNvSpPr txBox="1"/>
            <p:nvPr/>
          </p:nvSpPr>
          <p:spPr>
            <a:xfrm>
              <a:off x="3152801" y="1730377"/>
              <a:ext cx="1512168" cy="32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AA52F72-469B-4B17-8C7E-4ADCDB43B25D}"/>
              </a:ext>
            </a:extLst>
          </p:cNvPr>
          <p:cNvGrpSpPr/>
          <p:nvPr/>
        </p:nvGrpSpPr>
        <p:grpSpPr>
          <a:xfrm>
            <a:off x="337651" y="3860895"/>
            <a:ext cx="3743281" cy="2296620"/>
            <a:chOff x="5231420" y="3901146"/>
            <a:chExt cx="2808000" cy="196254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4454397-1F87-407B-BF72-D7D42E085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1420" y="4195340"/>
              <a:ext cx="2808000" cy="16683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2EAC1-9B26-4DF5-AEEC-980731BE89FF}"/>
                </a:ext>
              </a:extLst>
            </p:cNvPr>
            <p:cNvSpPr txBox="1"/>
            <p:nvPr/>
          </p:nvSpPr>
          <p:spPr>
            <a:xfrm>
              <a:off x="5231420" y="3901146"/>
              <a:ext cx="2664296" cy="3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플레이어 버프 스킬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1BEB21F5-531F-47E8-B15F-F44F5FA7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4" y="4363778"/>
            <a:ext cx="2731419" cy="51397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E455417-ECCF-4498-B956-2F38424E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025" y="5483146"/>
            <a:ext cx="2731419" cy="51397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7999E9E-10A4-41BD-AC6B-488A9AF146FC}"/>
              </a:ext>
            </a:extLst>
          </p:cNvPr>
          <p:cNvSpPr txBox="1"/>
          <p:nvPr/>
        </p:nvSpPr>
        <p:spPr>
          <a:xfrm>
            <a:off x="5109140" y="507486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버프 스킬 사용 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551C61-E0FE-4128-8E9E-0862DCB01666}"/>
              </a:ext>
            </a:extLst>
          </p:cNvPr>
          <p:cNvSpPr txBox="1"/>
          <p:nvPr/>
        </p:nvSpPr>
        <p:spPr>
          <a:xfrm>
            <a:off x="5109140" y="406584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버프 스킬 사용 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64D6A0-51EB-47E6-8199-8A497570BBC6}"/>
              </a:ext>
            </a:extLst>
          </p:cNvPr>
          <p:cNvSpPr txBox="1"/>
          <p:nvPr/>
        </p:nvSpPr>
        <p:spPr>
          <a:xfrm>
            <a:off x="8036627" y="5365459"/>
            <a:ext cx="173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HP 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회복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공격력 증가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id="{1548E345-EF37-418C-9CD1-F73C691AC2B0}"/>
              </a:ext>
            </a:extLst>
          </p:cNvPr>
          <p:cNvSpPr/>
          <p:nvPr/>
        </p:nvSpPr>
        <p:spPr>
          <a:xfrm>
            <a:off x="5109140" y="2064640"/>
            <a:ext cx="3547699" cy="1174885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플레이어의 스킬은 총 </a:t>
            </a:r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가지의 스킬과 하나의 기본공격을 구현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3EB02F-1D48-4B67-A6B2-3D470DE29C25}"/>
              </a:ext>
            </a:extLst>
          </p:cNvPr>
          <p:cNvSpPr/>
          <p:nvPr/>
        </p:nvSpPr>
        <p:spPr>
          <a:xfrm>
            <a:off x="200472" y="1112400"/>
            <a:ext cx="1058039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8BA63E-A3BA-4AF6-9D80-898934A228B0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46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4C45C7-6135-48F7-8DF0-6910CD9196F3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1334610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E146671-4A4D-40AA-8B0A-86290652BAEB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A9314C-8E89-4B62-983C-7C2CFA62C040}"/>
              </a:ext>
            </a:extLst>
          </p:cNvPr>
          <p:cNvSpPr/>
          <p:nvPr/>
        </p:nvSpPr>
        <p:spPr>
          <a:xfrm>
            <a:off x="200472" y="1112400"/>
            <a:ext cx="1058039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5E3E31-F990-4415-B509-249B8C2D127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48" y="1594080"/>
            <a:ext cx="3790800" cy="23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2DF252-5457-44F0-B3F0-E13ED24EC04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6" y="1611559"/>
            <a:ext cx="3795309" cy="231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445BE1-2ED0-4A00-BD52-967107FD5F03}"/>
              </a:ext>
            </a:extLst>
          </p:cNvPr>
          <p:cNvSpPr txBox="1"/>
          <p:nvPr/>
        </p:nvSpPr>
        <p:spPr>
          <a:xfrm>
            <a:off x="5385048" y="1282018"/>
            <a:ext cx="295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공격 스킬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AC4FE-0B6D-4865-9BDC-2B8B07B8E391}"/>
              </a:ext>
            </a:extLst>
          </p:cNvPr>
          <p:cNvSpPr txBox="1"/>
          <p:nvPr/>
        </p:nvSpPr>
        <p:spPr>
          <a:xfrm>
            <a:off x="581299" y="1282017"/>
            <a:ext cx="22789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채널링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스킬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B01400-94EC-468A-A9EF-33CDDE584BCC}"/>
              </a:ext>
            </a:extLst>
          </p:cNvPr>
          <p:cNvGrpSpPr/>
          <p:nvPr/>
        </p:nvGrpSpPr>
        <p:grpSpPr>
          <a:xfrm>
            <a:off x="2027416" y="4220942"/>
            <a:ext cx="4990906" cy="2314800"/>
            <a:chOff x="1595368" y="4162550"/>
            <a:chExt cx="4990906" cy="23148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A8FC4D3-9A2D-44C6-B1E5-947DB0C5039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5474" y="4162550"/>
              <a:ext cx="3790800" cy="231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E68BCC-6414-4718-BD38-B375D65C641D}"/>
                </a:ext>
              </a:extLst>
            </p:cNvPr>
            <p:cNvSpPr txBox="1"/>
            <p:nvPr/>
          </p:nvSpPr>
          <p:spPr>
            <a:xfrm>
              <a:off x="1595368" y="6141282"/>
              <a:ext cx="22789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전체 공격기</a:t>
              </a: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6AE12E7F-9EC2-4D5A-B615-88D895DFDA3D}"/>
              </a:ext>
            </a:extLst>
          </p:cNvPr>
          <p:cNvSpPr/>
          <p:nvPr/>
        </p:nvSpPr>
        <p:spPr>
          <a:xfrm>
            <a:off x="2978598" y="2365979"/>
            <a:ext cx="1142049" cy="623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84AA6BB-6044-40FF-8D53-EF78E7161D26}"/>
              </a:ext>
            </a:extLst>
          </p:cNvPr>
          <p:cNvSpPr/>
          <p:nvPr/>
        </p:nvSpPr>
        <p:spPr>
          <a:xfrm>
            <a:off x="3084091" y="4531996"/>
            <a:ext cx="1292844" cy="5539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BB20F-FB2D-4422-A9E2-780ACB45FCAC}"/>
              </a:ext>
            </a:extLst>
          </p:cNvPr>
          <p:cNvSpPr txBox="1"/>
          <p:nvPr/>
        </p:nvSpPr>
        <p:spPr>
          <a:xfrm>
            <a:off x="718621" y="4481375"/>
            <a:ext cx="13390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데미지 폰트 이펙트 구현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824E0F9-1C84-4628-B6BD-17722CD3168B}"/>
              </a:ext>
            </a:extLst>
          </p:cNvPr>
          <p:cNvCxnSpPr>
            <a:stCxn id="23" idx="4"/>
            <a:endCxn id="25" idx="0"/>
          </p:cNvCxnSpPr>
          <p:nvPr/>
        </p:nvCxnSpPr>
        <p:spPr>
          <a:xfrm rot="5400000">
            <a:off x="1722800" y="2654552"/>
            <a:ext cx="1492148" cy="216149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B0D27E-AF02-401D-9446-31E103BE71A5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47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6813DD-29C0-4C5C-ADB8-7F0CCED9F643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3202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C0FA757-EEE6-4F06-BE75-9B3086D03CD4}"/>
              </a:ext>
            </a:extLst>
          </p:cNvPr>
          <p:cNvGrpSpPr/>
          <p:nvPr/>
        </p:nvGrpSpPr>
        <p:grpSpPr>
          <a:xfrm>
            <a:off x="223579" y="792000"/>
            <a:ext cx="5677450" cy="307777"/>
            <a:chOff x="223579" y="792000"/>
            <a:chExt cx="5677450" cy="3077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45D949-8132-4D30-8807-183D4F61208F}"/>
                </a:ext>
              </a:extLst>
            </p:cNvPr>
            <p:cNvSpPr txBox="1"/>
            <p:nvPr/>
          </p:nvSpPr>
          <p:spPr>
            <a:xfrm>
              <a:off x="223579" y="79200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스킬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	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5CED21-1504-4631-9F58-E51FD3EEF9EA}"/>
                </a:ext>
              </a:extLst>
            </p:cNvPr>
            <p:cNvSpPr txBox="1"/>
            <p:nvPr/>
          </p:nvSpPr>
          <p:spPr>
            <a:xfrm>
              <a:off x="3533627" y="792000"/>
              <a:ext cx="2367402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스킬 트리 </a:t>
              </a:r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UI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4FBF20-AA90-49C6-999A-DB63A48ED1D0}"/>
              </a:ext>
            </a:extLst>
          </p:cNvPr>
          <p:cNvSpPr/>
          <p:nvPr/>
        </p:nvSpPr>
        <p:spPr>
          <a:xfrm>
            <a:off x="-15552" y="-27384"/>
            <a:ext cx="99363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807411-22FD-475C-B186-EE21AF3B7E2B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Player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718549-3F09-4E6F-9BDE-16290E32143A}"/>
              </a:ext>
            </a:extLst>
          </p:cNvPr>
          <p:cNvSpPr txBox="1"/>
          <p:nvPr/>
        </p:nvSpPr>
        <p:spPr>
          <a:xfrm>
            <a:off x="8113957" y="-36676"/>
            <a:ext cx="21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0985E9-FBEE-4575-A039-CBE754ACBDC9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1472342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9E07B3F-2AE3-4008-8B02-9F4980DD4641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3202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A3DC5D-29D5-4727-A919-7761577E06DB}"/>
              </a:ext>
            </a:extLst>
          </p:cNvPr>
          <p:cNvSpPr/>
          <p:nvPr/>
        </p:nvSpPr>
        <p:spPr>
          <a:xfrm>
            <a:off x="-15552" y="-27384"/>
            <a:ext cx="99363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C6A330-C1EA-427D-8F25-3347247DA773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493815-BCDD-4C8B-90A9-89F65605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5" y="1437687"/>
            <a:ext cx="4722807" cy="258290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F8B4C8-3EE6-480C-A9C2-DBDF2DB3964E}"/>
              </a:ext>
            </a:extLst>
          </p:cNvPr>
          <p:cNvSpPr/>
          <p:nvPr/>
        </p:nvSpPr>
        <p:spPr>
          <a:xfrm>
            <a:off x="3676163" y="3743285"/>
            <a:ext cx="216024" cy="249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DE56DDF-370D-43AB-B429-95D35380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52" y="1704706"/>
            <a:ext cx="2142024" cy="4003616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D8936F1-F7DB-483A-9754-F608375BC58C}"/>
              </a:ext>
            </a:extLst>
          </p:cNvPr>
          <p:cNvSpPr/>
          <p:nvPr/>
        </p:nvSpPr>
        <p:spPr>
          <a:xfrm>
            <a:off x="5277003" y="3312893"/>
            <a:ext cx="647197" cy="348235"/>
          </a:xfrm>
          <a:prstGeom prst="rightArrow">
            <a:avLst>
              <a:gd name="adj1" fmla="val 42093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CFC6-DBE4-4294-A59E-BE5D1EB58628}"/>
              </a:ext>
            </a:extLst>
          </p:cNvPr>
          <p:cNvSpPr txBox="1"/>
          <p:nvPr/>
        </p:nvSpPr>
        <p:spPr>
          <a:xfrm>
            <a:off x="6321152" y="1369620"/>
            <a:ext cx="17686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스킬트리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endParaRPr lang="ko-KR" altLang="en-US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4E326C-FFF0-46B1-841B-635305389C15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Player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3D88E0-1E12-4669-B828-BBB1281905F3}"/>
              </a:ext>
            </a:extLst>
          </p:cNvPr>
          <p:cNvSpPr txBox="1"/>
          <p:nvPr/>
        </p:nvSpPr>
        <p:spPr>
          <a:xfrm>
            <a:off x="8113957" y="-36676"/>
            <a:ext cx="21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BD54222-8ABD-4FF9-B310-D10993215725}"/>
              </a:ext>
            </a:extLst>
          </p:cNvPr>
          <p:cNvSpPr/>
          <p:nvPr/>
        </p:nvSpPr>
        <p:spPr>
          <a:xfrm>
            <a:off x="6364228" y="2983950"/>
            <a:ext cx="2004299" cy="2088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244976-6426-4B9A-A54D-0B69D5352373}"/>
              </a:ext>
            </a:extLst>
          </p:cNvPr>
          <p:cNvSpPr txBox="1"/>
          <p:nvPr/>
        </p:nvSpPr>
        <p:spPr>
          <a:xfrm>
            <a:off x="1203769" y="5552997"/>
            <a:ext cx="36332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스킬 포인트가 있어야 스킬 사용 가능 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CA04EF7-1DA1-4310-994D-DA62FB424610}"/>
              </a:ext>
            </a:extLst>
          </p:cNvPr>
          <p:cNvCxnSpPr>
            <a:stCxn id="51" idx="1"/>
            <a:endCxn id="52" idx="3"/>
          </p:cNvCxnSpPr>
          <p:nvPr/>
        </p:nvCxnSpPr>
        <p:spPr>
          <a:xfrm rot="10800000" flipV="1">
            <a:off x="4836976" y="4028176"/>
            <a:ext cx="1527253" cy="1686404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10A7AE-EF4B-49AA-B9FF-56D9A5B4C250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48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F5F703D-6FAA-41D4-8C2B-B6B266241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917" y="2846063"/>
            <a:ext cx="1028844" cy="105742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4948B3-9E5A-4865-9CF8-453A6A987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6" y="4221606"/>
            <a:ext cx="4211360" cy="12543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1516EB-0750-4ADF-BCA1-B083850123F4}"/>
              </a:ext>
            </a:extLst>
          </p:cNvPr>
          <p:cNvSpPr/>
          <p:nvPr/>
        </p:nvSpPr>
        <p:spPr>
          <a:xfrm>
            <a:off x="3577435" y="1112400"/>
            <a:ext cx="1549075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521E0B-2AE7-469A-94ED-9DA1015A4BC2}"/>
              </a:ext>
            </a:extLst>
          </p:cNvPr>
          <p:cNvGrpSpPr/>
          <p:nvPr/>
        </p:nvGrpSpPr>
        <p:grpSpPr>
          <a:xfrm>
            <a:off x="223579" y="792000"/>
            <a:ext cx="5677450" cy="307777"/>
            <a:chOff x="223579" y="792000"/>
            <a:chExt cx="5677450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517CA8-4B6E-4459-8ABD-B2D39818E7FD}"/>
                </a:ext>
              </a:extLst>
            </p:cNvPr>
            <p:cNvSpPr txBox="1"/>
            <p:nvPr/>
          </p:nvSpPr>
          <p:spPr>
            <a:xfrm>
              <a:off x="223579" y="79200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스킬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	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9CC9C7-EB3A-4665-BF37-4F053906DC2E}"/>
                </a:ext>
              </a:extLst>
            </p:cNvPr>
            <p:cNvSpPr txBox="1"/>
            <p:nvPr/>
          </p:nvSpPr>
          <p:spPr>
            <a:xfrm>
              <a:off x="3533627" y="792000"/>
              <a:ext cx="2367402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스킬 트리 </a:t>
              </a:r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UI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E529C88-4AC9-4D2F-9AAC-F12C88A28103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3358107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176028-D3F0-44DB-A6CE-2580464EC5F2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6BA505-88A6-4EF6-82DC-66CACA99F72A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204045A-B82D-4AF1-819C-5B75A644BF4B}"/>
              </a:ext>
            </a:extLst>
          </p:cNvPr>
          <p:cNvCxnSpPr>
            <a:cxnSpLocks/>
          </p:cNvCxnSpPr>
          <p:nvPr/>
        </p:nvCxnSpPr>
        <p:spPr>
          <a:xfrm flipV="1">
            <a:off x="223579" y="1112400"/>
            <a:ext cx="9282783" cy="316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96F656-160C-4841-9917-9227B282A1AC}"/>
              </a:ext>
            </a:extLst>
          </p:cNvPr>
          <p:cNvGrpSpPr/>
          <p:nvPr/>
        </p:nvGrpSpPr>
        <p:grpSpPr>
          <a:xfrm>
            <a:off x="223579" y="792000"/>
            <a:ext cx="5677450" cy="307777"/>
            <a:chOff x="223579" y="792000"/>
            <a:chExt cx="5677450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134E4B-8CAC-462C-B570-FE4DF0522E1E}"/>
                </a:ext>
              </a:extLst>
            </p:cNvPr>
            <p:cNvSpPr txBox="1"/>
            <p:nvPr/>
          </p:nvSpPr>
          <p:spPr>
            <a:xfrm>
              <a:off x="223579" y="79200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레벨 업 시스템</a:t>
              </a:r>
              <a:r>
                <a:rPr lang="ko-KR" altLang="en-US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	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5BEACC-FB54-46C5-A915-5170424EA565}"/>
                </a:ext>
              </a:extLst>
            </p:cNvPr>
            <p:cNvSpPr txBox="1"/>
            <p:nvPr/>
          </p:nvSpPr>
          <p:spPr>
            <a:xfrm>
              <a:off x="3533627" y="792000"/>
              <a:ext cx="2367402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스텟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스킬 포인트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839DD4-B8E9-4FD4-8720-969880DE625A}"/>
              </a:ext>
            </a:extLst>
          </p:cNvPr>
          <p:cNvSpPr/>
          <p:nvPr/>
        </p:nvSpPr>
        <p:spPr>
          <a:xfrm>
            <a:off x="248265" y="1112400"/>
            <a:ext cx="1874381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FAF917-8388-43F7-850B-4963860E777F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Player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898FF-0612-46B1-93A9-72E7711562B5}"/>
              </a:ext>
            </a:extLst>
          </p:cNvPr>
          <p:cNvSpPr txBox="1"/>
          <p:nvPr/>
        </p:nvSpPr>
        <p:spPr>
          <a:xfrm>
            <a:off x="7761312" y="-35515"/>
            <a:ext cx="25202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레벨 업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A0FF123-011B-444B-AAFE-5144BC18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46" y="1516207"/>
            <a:ext cx="5737461" cy="2815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E32B14-4F01-4D5B-B211-C45D138778FE}"/>
              </a:ext>
            </a:extLst>
          </p:cNvPr>
          <p:cNvSpPr/>
          <p:nvPr/>
        </p:nvSpPr>
        <p:spPr>
          <a:xfrm>
            <a:off x="583691" y="3995099"/>
            <a:ext cx="961126" cy="290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E220EF-28BE-497C-B8A7-917D573F027B}"/>
              </a:ext>
            </a:extLst>
          </p:cNvPr>
          <p:cNvSpPr/>
          <p:nvPr/>
        </p:nvSpPr>
        <p:spPr>
          <a:xfrm>
            <a:off x="1544817" y="3984170"/>
            <a:ext cx="2832119" cy="323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D06F92-2E79-45A2-BDD9-D5C0B59846E0}"/>
              </a:ext>
            </a:extLst>
          </p:cNvPr>
          <p:cNvSpPr txBox="1"/>
          <p:nvPr/>
        </p:nvSpPr>
        <p:spPr>
          <a:xfrm>
            <a:off x="162773" y="4659063"/>
            <a:ext cx="18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 레벨을 나타내는 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endParaRPr lang="ko-KR" altLang="en-US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C24DEB-F345-4A41-9DA2-89F25F752D99}"/>
              </a:ext>
            </a:extLst>
          </p:cNvPr>
          <p:cNvSpPr txBox="1"/>
          <p:nvPr/>
        </p:nvSpPr>
        <p:spPr>
          <a:xfrm>
            <a:off x="2514092" y="4580871"/>
            <a:ext cx="900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상태 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endParaRPr lang="ko-KR" altLang="en-US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67B10DF9-2983-4787-9474-2B467D85D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882" y="1619085"/>
            <a:ext cx="1872208" cy="2694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8AB39B79-B724-4AF0-B51C-7BD367A6F256}"/>
              </a:ext>
            </a:extLst>
          </p:cNvPr>
          <p:cNvSpPr/>
          <p:nvPr/>
        </p:nvSpPr>
        <p:spPr>
          <a:xfrm>
            <a:off x="5057013" y="4059543"/>
            <a:ext cx="236811" cy="204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582D49D9-7FC1-4832-AFA4-529818DB5E18}"/>
              </a:ext>
            </a:extLst>
          </p:cNvPr>
          <p:cNvCxnSpPr>
            <a:cxnSpLocks/>
            <a:stCxn id="31" idx="3"/>
            <a:endCxn id="79" idx="1"/>
          </p:cNvCxnSpPr>
          <p:nvPr/>
        </p:nvCxnSpPr>
        <p:spPr>
          <a:xfrm flipV="1">
            <a:off x="5761875" y="2966475"/>
            <a:ext cx="1333007" cy="93359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2B90083-6B35-49F7-A105-8180EBC89FD4}"/>
              </a:ext>
            </a:extLst>
          </p:cNvPr>
          <p:cNvSpPr txBox="1"/>
          <p:nvPr/>
        </p:nvSpPr>
        <p:spPr>
          <a:xfrm>
            <a:off x="7041232" y="1295920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상태창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endParaRPr lang="ko-KR" altLang="en-US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E0011E-A9D3-4513-8AE4-80EF8B52FC30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49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79D629E-107A-4F35-B0E4-BFF9E5D9F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74" y="3638091"/>
            <a:ext cx="543001" cy="52394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7CD749E-1FD2-41F0-975A-F4A35EFFE6BB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rot="5400000">
            <a:off x="876854" y="4471663"/>
            <a:ext cx="373420" cy="138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71085AA-E875-4C7D-B8D0-A8A536B70B04}"/>
              </a:ext>
            </a:extLst>
          </p:cNvPr>
          <p:cNvCxnSpPr>
            <a:stCxn id="40" idx="2"/>
            <a:endCxn id="44" idx="0"/>
          </p:cNvCxnSpPr>
          <p:nvPr/>
        </p:nvCxnSpPr>
        <p:spPr>
          <a:xfrm>
            <a:off x="2960877" y="4307334"/>
            <a:ext cx="3265" cy="2735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211B46B-7C50-44A0-9434-69FE56FC2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479" y="4755858"/>
            <a:ext cx="5353797" cy="1390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683E50-E348-47D0-965F-8FD8157B2C34}"/>
              </a:ext>
            </a:extLst>
          </p:cNvPr>
          <p:cNvSpPr txBox="1"/>
          <p:nvPr/>
        </p:nvSpPr>
        <p:spPr>
          <a:xfrm>
            <a:off x="6555609" y="5104111"/>
            <a:ext cx="2950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현재 경험치가 전체 경험치보다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많아지면 </a:t>
            </a:r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레벨업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6DC0B-4E88-43C8-9E13-40AA7958B4EB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216032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연체동물, 대합조개, 그리기이(가) 표시된 사진&#10;&#10;자동 생성된 설명">
            <a:extLst>
              <a:ext uri="{FF2B5EF4-FFF2-40B4-BE49-F238E27FC236}">
                <a16:creationId xmlns:a16="http://schemas.microsoft.com/office/drawing/2014/main" id="{F70B697A-C385-4C46-85C9-C988562519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4" r="-5884"/>
          <a:stretch/>
        </p:blipFill>
        <p:spPr>
          <a:xfrm>
            <a:off x="-591616" y="382227"/>
            <a:ext cx="11089232" cy="624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8A9E30-383F-44E8-A479-B853AF8561CA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3333E6-37FD-4A47-A3DC-B49051E3F828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91FD93-19A3-4728-A732-26603C8853E3}"/>
              </a:ext>
            </a:extLst>
          </p:cNvPr>
          <p:cNvSpPr/>
          <p:nvPr/>
        </p:nvSpPr>
        <p:spPr>
          <a:xfrm>
            <a:off x="-1426" y="6622775"/>
            <a:ext cx="9906000" cy="2553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id="{FE5207C6-5467-4DFB-8AF2-15B66371DDA9}"/>
              </a:ext>
            </a:extLst>
          </p:cNvPr>
          <p:cNvSpPr/>
          <p:nvPr/>
        </p:nvSpPr>
        <p:spPr>
          <a:xfrm>
            <a:off x="241320" y="2129736"/>
            <a:ext cx="2991478" cy="4340828"/>
          </a:xfrm>
          <a:prstGeom prst="snip1Rect">
            <a:avLst/>
          </a:prstGeom>
          <a:gradFill>
            <a:gsLst>
              <a:gs pos="14134">
                <a:srgbClr val="E9EFF7">
                  <a:alpha val="8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7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1016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en-US" altLang="ko-KR" sz="2000" b="1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FrameWork</a:t>
            </a:r>
            <a:endParaRPr lang="en-US" altLang="ko-KR" sz="20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프레임 워크 흐름  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시스템</a:t>
            </a:r>
            <a:endParaRPr lang="en-US" altLang="ko-KR" sz="20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충돌체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섹션 시스템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[3].</a:t>
            </a:r>
            <a:r>
              <a:rPr lang="ko-KR" altLang="en-US" sz="15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충돌체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채널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프로파일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시스템                </a:t>
            </a:r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Ⅲ. </a:t>
            </a:r>
            <a:r>
              <a:rPr lang="ko-KR" altLang="en-US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디버깅 시스템</a:t>
            </a:r>
            <a:endParaRPr lang="en-US" altLang="ko-KR" sz="20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디버그 로그 메시지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사각형: 둥근 대각선 방향 모서리 46">
            <a:extLst>
              <a:ext uri="{FF2B5EF4-FFF2-40B4-BE49-F238E27FC236}">
                <a16:creationId xmlns:a16="http://schemas.microsoft.com/office/drawing/2014/main" id="{CB7E6012-FA69-4379-A683-A6515C3F4C96}"/>
              </a:ext>
            </a:extLst>
          </p:cNvPr>
          <p:cNvSpPr/>
          <p:nvPr/>
        </p:nvSpPr>
        <p:spPr>
          <a:xfrm>
            <a:off x="234118" y="1543432"/>
            <a:ext cx="2991478" cy="418206"/>
          </a:xfrm>
          <a:prstGeom prst="round2DiagRect">
            <a:avLst/>
          </a:prstGeom>
          <a:gradFill>
            <a:gsLst>
              <a:gs pos="14134">
                <a:srgbClr val="E9EFF7">
                  <a:alpha val="8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7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FrameWork</a:t>
            </a:r>
            <a:endParaRPr lang="ko-KR" altLang="en-US" sz="2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5515ED55-4D0D-42C6-BBB9-54132711B4B2}"/>
              </a:ext>
            </a:extLst>
          </p:cNvPr>
          <p:cNvSpPr/>
          <p:nvPr/>
        </p:nvSpPr>
        <p:spPr>
          <a:xfrm>
            <a:off x="3498654" y="2129736"/>
            <a:ext cx="2991478" cy="4317008"/>
          </a:xfrm>
          <a:prstGeom prst="snip1Rect">
            <a:avLst/>
          </a:prstGeom>
          <a:gradFill>
            <a:gsLst>
              <a:gs pos="14134">
                <a:srgbClr val="E9EFF7">
                  <a:alpha val="8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7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UI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데미지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            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캐릭터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             </a:t>
            </a: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</a:t>
            </a:r>
            <a:endParaRPr lang="en-US" altLang="ko-KR" sz="20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 시스템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 진행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사각형: 둥근 대각선 방향 모서리 48">
            <a:extLst>
              <a:ext uri="{FF2B5EF4-FFF2-40B4-BE49-F238E27FC236}">
                <a16:creationId xmlns:a16="http://schemas.microsoft.com/office/drawing/2014/main" id="{8B53E00C-D7DE-4C38-9A76-9BA0574A59F3}"/>
              </a:ext>
            </a:extLst>
          </p:cNvPr>
          <p:cNvSpPr/>
          <p:nvPr/>
        </p:nvSpPr>
        <p:spPr>
          <a:xfrm>
            <a:off x="3483424" y="1527540"/>
            <a:ext cx="2991478" cy="418206"/>
          </a:xfrm>
          <a:prstGeom prst="round2DiagRect">
            <a:avLst/>
          </a:prstGeom>
          <a:gradFill>
            <a:gsLst>
              <a:gs pos="14134">
                <a:srgbClr val="E9EFF7">
                  <a:alpha val="8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7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Contents</a:t>
            </a:r>
            <a:endParaRPr lang="ko-KR" altLang="en-US" sz="2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사각형: 잘린 한쪽 모서리 49">
            <a:extLst>
              <a:ext uri="{FF2B5EF4-FFF2-40B4-BE49-F238E27FC236}">
                <a16:creationId xmlns:a16="http://schemas.microsoft.com/office/drawing/2014/main" id="{6235BCD5-88E4-4C0E-868A-6B4BD8FD2C32}"/>
              </a:ext>
            </a:extLst>
          </p:cNvPr>
          <p:cNvSpPr/>
          <p:nvPr/>
        </p:nvSpPr>
        <p:spPr>
          <a:xfrm>
            <a:off x="6713769" y="2129736"/>
            <a:ext cx="2991478" cy="4317008"/>
          </a:xfrm>
          <a:prstGeom prst="snip1Rect">
            <a:avLst/>
          </a:prstGeom>
          <a:gradFill>
            <a:gsLst>
              <a:gs pos="14134">
                <a:srgbClr val="E9EFF7">
                  <a:alpha val="8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7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 제작 툴</a:t>
            </a:r>
            <a:endParaRPr lang="en-US" altLang="ko-KR" sz="20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 생성            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오브젝트 배치      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SAVE &amp; LOAD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오브젝트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Save        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오브젝트 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Load         </a:t>
            </a: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1" name="사각형: 둥근 대각선 방향 모서리 50">
            <a:extLst>
              <a:ext uri="{FF2B5EF4-FFF2-40B4-BE49-F238E27FC236}">
                <a16:creationId xmlns:a16="http://schemas.microsoft.com/office/drawing/2014/main" id="{F27F6C81-EF29-4089-866E-5CD340D71F00}"/>
              </a:ext>
            </a:extLst>
          </p:cNvPr>
          <p:cNvSpPr/>
          <p:nvPr/>
        </p:nvSpPr>
        <p:spPr>
          <a:xfrm>
            <a:off x="6723764" y="1505038"/>
            <a:ext cx="2991478" cy="418206"/>
          </a:xfrm>
          <a:prstGeom prst="round2DiagRect">
            <a:avLst/>
          </a:prstGeom>
          <a:gradFill>
            <a:gsLst>
              <a:gs pos="14134">
                <a:srgbClr val="E9EFF7">
                  <a:alpha val="8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7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Tool</a:t>
            </a:r>
            <a:endParaRPr lang="ko-KR" altLang="en-US" sz="2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FECA0-8D20-426E-AAD8-2D89859377E6}"/>
              </a:ext>
            </a:extLst>
          </p:cNvPr>
          <p:cNvSpPr txBox="1"/>
          <p:nvPr/>
        </p:nvSpPr>
        <p:spPr>
          <a:xfrm>
            <a:off x="9636739" y="6553625"/>
            <a:ext cx="41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609B6-2DCD-4487-98B3-8AEE552C03D8}"/>
              </a:ext>
            </a:extLst>
          </p:cNvPr>
          <p:cNvSpPr txBox="1"/>
          <p:nvPr/>
        </p:nvSpPr>
        <p:spPr>
          <a:xfrm>
            <a:off x="2720752" y="2675560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-6p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58E51-9E7A-44A1-A201-6234F860E4EF}"/>
              </a:ext>
            </a:extLst>
          </p:cNvPr>
          <p:cNvSpPr txBox="1"/>
          <p:nvPr/>
        </p:nvSpPr>
        <p:spPr>
          <a:xfrm>
            <a:off x="2720752" y="3928700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-7p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89F01-096E-4CB4-BC51-54CD8108FEFB}"/>
              </a:ext>
            </a:extLst>
          </p:cNvPr>
          <p:cNvSpPr txBox="1"/>
          <p:nvPr/>
        </p:nvSpPr>
        <p:spPr>
          <a:xfrm>
            <a:off x="2728372" y="4184592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-8p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30F07-B3C3-4D8A-BAEE-4F92EDC02BA2}"/>
              </a:ext>
            </a:extLst>
          </p:cNvPr>
          <p:cNvSpPr txBox="1"/>
          <p:nvPr/>
        </p:nvSpPr>
        <p:spPr>
          <a:xfrm>
            <a:off x="2667794" y="4581128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-12p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49184B-C398-4992-9E29-53FB644FBDD5}"/>
              </a:ext>
            </a:extLst>
          </p:cNvPr>
          <p:cNvSpPr txBox="1"/>
          <p:nvPr/>
        </p:nvSpPr>
        <p:spPr>
          <a:xfrm>
            <a:off x="2625884" y="5373216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-15p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8307B-FB8C-445E-8F1F-6611CABEDF00}"/>
              </a:ext>
            </a:extLst>
          </p:cNvPr>
          <p:cNvSpPr txBox="1"/>
          <p:nvPr/>
        </p:nvSpPr>
        <p:spPr>
          <a:xfrm>
            <a:off x="5921401" y="2707397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-16p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A0CBBE-4B37-493A-9F98-F79DF5038550}"/>
              </a:ext>
            </a:extLst>
          </p:cNvPr>
          <p:cNvSpPr txBox="1"/>
          <p:nvPr/>
        </p:nvSpPr>
        <p:spPr>
          <a:xfrm>
            <a:off x="5921401" y="2943994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-17p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3261D2-8A01-4BE6-AAAE-76FB596337BA}"/>
              </a:ext>
            </a:extLst>
          </p:cNvPr>
          <p:cNvSpPr txBox="1"/>
          <p:nvPr/>
        </p:nvSpPr>
        <p:spPr>
          <a:xfrm>
            <a:off x="5921401" y="4000708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-18p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BECEAB-95AC-4659-987C-A7D14F434A94}"/>
              </a:ext>
            </a:extLst>
          </p:cNvPr>
          <p:cNvSpPr txBox="1"/>
          <p:nvPr/>
        </p:nvSpPr>
        <p:spPr>
          <a:xfrm>
            <a:off x="5921401" y="4221088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-19p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0B066D-0B48-4AA1-BC83-70ECBD2DA5A1}"/>
              </a:ext>
            </a:extLst>
          </p:cNvPr>
          <p:cNvSpPr txBox="1"/>
          <p:nvPr/>
        </p:nvSpPr>
        <p:spPr>
          <a:xfrm>
            <a:off x="9088616" y="2697872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-20p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2A9BA5-316E-4269-BD3A-D0B93FCAE217}"/>
              </a:ext>
            </a:extLst>
          </p:cNvPr>
          <p:cNvSpPr txBox="1"/>
          <p:nvPr/>
        </p:nvSpPr>
        <p:spPr>
          <a:xfrm>
            <a:off x="9088616" y="2933667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-22p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F9429D-27BC-4017-8F77-D433189948B4}"/>
              </a:ext>
            </a:extLst>
          </p:cNvPr>
          <p:cNvSpPr txBox="1"/>
          <p:nvPr/>
        </p:nvSpPr>
        <p:spPr>
          <a:xfrm>
            <a:off x="9139178" y="4021924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-23p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424D7D-B061-49DA-8E11-6E179D49A46F}"/>
              </a:ext>
            </a:extLst>
          </p:cNvPr>
          <p:cNvSpPr txBox="1"/>
          <p:nvPr/>
        </p:nvSpPr>
        <p:spPr>
          <a:xfrm>
            <a:off x="9139178" y="4249663"/>
            <a:ext cx="5760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-25p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B79628-32D7-42F4-8099-B0089FE644A4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4031AB-B6BA-42EA-ACDB-9F6C2F5A8F03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Monster Hunter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387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058B3F-25A8-463D-921B-FD3CAF712A72}"/>
              </a:ext>
            </a:extLst>
          </p:cNvPr>
          <p:cNvGrpSpPr/>
          <p:nvPr/>
        </p:nvGrpSpPr>
        <p:grpSpPr>
          <a:xfrm>
            <a:off x="5389518" y="4533710"/>
            <a:ext cx="3723480" cy="2090207"/>
            <a:chOff x="4963122" y="4553047"/>
            <a:chExt cx="3723480" cy="2090207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060F6E94-A5B3-4CDB-B7AA-7C9F950D1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7890" y="4553047"/>
              <a:ext cx="3051206" cy="956594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2E9EE10E-3D87-46BA-A093-7CE460BA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3122" y="5526210"/>
              <a:ext cx="3723480" cy="1117044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ADB1FF-93E0-4AFD-8542-3BA9F50C0348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492880-A24B-4460-A988-7302D8397370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7F0D7-EE5E-462F-A86B-77B4C167B8BC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Player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7A5977E-5916-4AD1-B16F-A7156C31E9C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14348" t="7843" r="8513" b="-297"/>
          <a:stretch/>
        </p:blipFill>
        <p:spPr>
          <a:xfrm>
            <a:off x="987931" y="1310953"/>
            <a:ext cx="2062800" cy="3351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CAD8B7-55B4-452B-84D7-EA0B187E9328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99757" y="1210199"/>
            <a:ext cx="2061820" cy="33515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887C3B-EA97-4154-A823-B6FCE62DC5F9}"/>
              </a:ext>
            </a:extLst>
          </p:cNvPr>
          <p:cNvSpPr txBox="1"/>
          <p:nvPr/>
        </p:nvSpPr>
        <p:spPr>
          <a:xfrm>
            <a:off x="7836548" y="2750800"/>
            <a:ext cx="239031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레벨업을 하면 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얻는 스킬 포인트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A6F80E-3B54-41B2-8A97-3D2E17503DF2}"/>
              </a:ext>
            </a:extLst>
          </p:cNvPr>
          <p:cNvSpPr txBox="1"/>
          <p:nvPr/>
        </p:nvSpPr>
        <p:spPr>
          <a:xfrm>
            <a:off x="3152220" y="3181453"/>
            <a:ext cx="1898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레벨업을 하면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얻는 </a:t>
            </a:r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스텟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포인트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D9487B1-AD8D-40EE-B14A-CF70BB05EBB7}"/>
              </a:ext>
            </a:extLst>
          </p:cNvPr>
          <p:cNvSpPr/>
          <p:nvPr/>
        </p:nvSpPr>
        <p:spPr>
          <a:xfrm>
            <a:off x="7232981" y="3215616"/>
            <a:ext cx="302632" cy="268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02694D3-A31D-4524-A94C-33DFCF746C42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V="1">
            <a:off x="6969889" y="3349765"/>
            <a:ext cx="263092" cy="116737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4ACFCA-A76C-414B-83B9-DD07B34FC25B}"/>
              </a:ext>
            </a:extLst>
          </p:cNvPr>
          <p:cNvGrpSpPr/>
          <p:nvPr/>
        </p:nvGrpSpPr>
        <p:grpSpPr>
          <a:xfrm>
            <a:off x="965605" y="4596283"/>
            <a:ext cx="2934105" cy="2016224"/>
            <a:chOff x="721331" y="4581128"/>
            <a:chExt cx="2934105" cy="2016224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C0E8EAA-0392-47B5-BB8D-A17CEC49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331" y="4581128"/>
              <a:ext cx="2934105" cy="1190056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77BAA6A-2E7D-438F-B097-FBC12C32D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029" y="5529450"/>
              <a:ext cx="2716593" cy="1067902"/>
            </a:xfrm>
            <a:prstGeom prst="rect">
              <a:avLst/>
            </a:prstGeom>
          </p:spPr>
        </p:pic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71740E-93A1-4FC5-8D41-C222F44378DF}"/>
              </a:ext>
            </a:extLst>
          </p:cNvPr>
          <p:cNvSpPr/>
          <p:nvPr/>
        </p:nvSpPr>
        <p:spPr>
          <a:xfrm>
            <a:off x="2656239" y="3683488"/>
            <a:ext cx="279263" cy="221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48E547C-0390-491E-8804-132B2ECCF95D}"/>
              </a:ext>
            </a:extLst>
          </p:cNvPr>
          <p:cNvCxnSpPr>
            <a:cxnSpLocks/>
            <a:endCxn id="77" idx="1"/>
          </p:cNvCxnSpPr>
          <p:nvPr/>
        </p:nvCxnSpPr>
        <p:spPr>
          <a:xfrm rot="5400000" flipH="1" flipV="1">
            <a:off x="2143509" y="4083553"/>
            <a:ext cx="801879" cy="223582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DADC1B1-A1C6-411D-AAD1-27A57EEF29B3}"/>
              </a:ext>
            </a:extLst>
          </p:cNvPr>
          <p:cNvSpPr txBox="1"/>
          <p:nvPr/>
        </p:nvSpPr>
        <p:spPr>
          <a:xfrm>
            <a:off x="7689304" y="-35515"/>
            <a:ext cx="25202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레벨 업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8F74C7-8D83-4EE1-B54D-BA0769CEE546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50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F9D2AB1-397D-4B4B-A8F7-E3C1D2232247}"/>
              </a:ext>
            </a:extLst>
          </p:cNvPr>
          <p:cNvSpPr/>
          <p:nvPr/>
        </p:nvSpPr>
        <p:spPr>
          <a:xfrm>
            <a:off x="5646414" y="5782304"/>
            <a:ext cx="3333381" cy="63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535AA99-9159-4405-95DB-55C3EF3705E7}"/>
              </a:ext>
            </a:extLst>
          </p:cNvPr>
          <p:cNvSpPr/>
          <p:nvPr/>
        </p:nvSpPr>
        <p:spPr>
          <a:xfrm>
            <a:off x="804322" y="5811748"/>
            <a:ext cx="3333381" cy="63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986755-77E4-4363-AC61-11868F9D16AF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C2310E3-6CF6-4199-B3C3-2C6A7489CB22}"/>
              </a:ext>
            </a:extLst>
          </p:cNvPr>
          <p:cNvCxnSpPr>
            <a:cxnSpLocks/>
          </p:cNvCxnSpPr>
          <p:nvPr/>
        </p:nvCxnSpPr>
        <p:spPr>
          <a:xfrm flipV="1">
            <a:off x="223579" y="1112400"/>
            <a:ext cx="9282783" cy="316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85F9A7-B41E-4A5B-9334-3360DF335F7B}"/>
              </a:ext>
            </a:extLst>
          </p:cNvPr>
          <p:cNvGrpSpPr/>
          <p:nvPr/>
        </p:nvGrpSpPr>
        <p:grpSpPr>
          <a:xfrm>
            <a:off x="223579" y="792000"/>
            <a:ext cx="5677450" cy="307777"/>
            <a:chOff x="223579" y="792000"/>
            <a:chExt cx="5677450" cy="3077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D9EC1F-CF25-4A8A-8355-A06D7B281C87}"/>
                </a:ext>
              </a:extLst>
            </p:cNvPr>
            <p:cNvSpPr txBox="1"/>
            <p:nvPr/>
          </p:nvSpPr>
          <p:spPr>
            <a:xfrm>
              <a:off x="223579" y="792000"/>
              <a:ext cx="20752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레벨 업 시스템</a:t>
              </a:r>
              <a:r>
                <a:rPr lang="ko-KR" altLang="en-US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1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	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73822-9A55-4FBB-9FC4-DD2A81923011}"/>
                </a:ext>
              </a:extLst>
            </p:cNvPr>
            <p:cNvSpPr txBox="1"/>
            <p:nvPr/>
          </p:nvSpPr>
          <p:spPr>
            <a:xfrm>
              <a:off x="3533627" y="792000"/>
              <a:ext cx="2367402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4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스텟</a:t>
              </a:r>
              <a:r>
                <a:rPr lang="ko-KR" altLang="en-US" sz="14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스킬 포인트</a:t>
              </a:r>
              <a:endPara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246631-35BA-4992-8D9C-0CDC86439D7E}"/>
              </a:ext>
            </a:extLst>
          </p:cNvPr>
          <p:cNvSpPr/>
          <p:nvPr/>
        </p:nvSpPr>
        <p:spPr>
          <a:xfrm>
            <a:off x="3488956" y="1112400"/>
            <a:ext cx="2061819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23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AE3FB-4DD8-46DD-842B-7918A9DB0DF9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EBEE82-FD71-472B-BDF1-09710BEEAC1F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274691-66B9-4538-9841-95FC21B0A03F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Monster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9C45EB-E956-43A0-9C96-AD4756010A4B}"/>
              </a:ext>
            </a:extLst>
          </p:cNvPr>
          <p:cNvSpPr txBox="1"/>
          <p:nvPr/>
        </p:nvSpPr>
        <p:spPr>
          <a:xfrm>
            <a:off x="7617296" y="-273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스테이지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6001DE8-B11C-4895-91DC-C3984C7199E9}"/>
              </a:ext>
            </a:extLst>
          </p:cNvPr>
          <p:cNvCxnSpPr>
            <a:cxnSpLocks/>
          </p:cNvCxnSpPr>
          <p:nvPr/>
        </p:nvCxnSpPr>
        <p:spPr>
          <a:xfrm flipV="1">
            <a:off x="223579" y="1112400"/>
            <a:ext cx="9320221" cy="316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13E404-F6DD-42AA-BBAD-414018251A23}"/>
              </a:ext>
            </a:extLst>
          </p:cNvPr>
          <p:cNvSpPr txBox="1"/>
          <p:nvPr/>
        </p:nvSpPr>
        <p:spPr>
          <a:xfrm>
            <a:off x="223578" y="792000"/>
            <a:ext cx="236740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스테이지 종류</a:t>
            </a:r>
            <a:r>
              <a:rPr lang="en-US" altLang="ko-KR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C9E3A2-7550-44C4-B6E1-7E1E1EEDD439}"/>
              </a:ext>
            </a:extLst>
          </p:cNvPr>
          <p:cNvSpPr/>
          <p:nvPr/>
        </p:nvSpPr>
        <p:spPr>
          <a:xfrm>
            <a:off x="200472" y="1112400"/>
            <a:ext cx="1874381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A3D69E-3A99-44EE-9979-FFAFC588913A}"/>
              </a:ext>
            </a:extLst>
          </p:cNvPr>
          <p:cNvGrpSpPr/>
          <p:nvPr/>
        </p:nvGrpSpPr>
        <p:grpSpPr>
          <a:xfrm>
            <a:off x="200472" y="1371655"/>
            <a:ext cx="5400602" cy="3554337"/>
            <a:chOff x="487290" y="1614281"/>
            <a:chExt cx="3714163" cy="181324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EB82B14-489B-4FC1-9256-8112E40EA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39"/>
            <a:stretch/>
          </p:blipFill>
          <p:spPr>
            <a:xfrm>
              <a:off x="487291" y="1614281"/>
              <a:ext cx="3714162" cy="1813247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251EC7D-93A1-4FC4-BDCA-2178199EDEAA}"/>
                </a:ext>
              </a:extLst>
            </p:cNvPr>
            <p:cNvSpPr/>
            <p:nvPr/>
          </p:nvSpPr>
          <p:spPr>
            <a:xfrm>
              <a:off x="487290" y="2720016"/>
              <a:ext cx="663948" cy="6027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69CA1E-A4CD-4985-A191-0D6B5292A223}"/>
              </a:ext>
            </a:extLst>
          </p:cNvPr>
          <p:cNvSpPr txBox="1"/>
          <p:nvPr/>
        </p:nvSpPr>
        <p:spPr>
          <a:xfrm>
            <a:off x="5090806" y="5132909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지정된 값에 따라 다음 필드로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7F756-FBD4-4772-AC78-87630BD1053B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51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5703CB-F626-4267-92C6-CF09C945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390" y="1547147"/>
            <a:ext cx="3184606" cy="13412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73755B-E166-4487-A0DB-A1B635F63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39" y="2861036"/>
            <a:ext cx="3248989" cy="18911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247BA3-AD78-4ED1-AD31-C30253D5E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390" y="2818846"/>
            <a:ext cx="3997138" cy="22019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6CD82A-78A6-4E67-9EE4-3DA318C5BD5D}"/>
              </a:ext>
            </a:extLst>
          </p:cNvPr>
          <p:cNvSpPr/>
          <p:nvPr/>
        </p:nvSpPr>
        <p:spPr>
          <a:xfrm>
            <a:off x="6013813" y="2060848"/>
            <a:ext cx="2251555" cy="489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8EB4A-AE4B-4CE9-8C13-8DA0A9B29654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2359030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5D566D-D15B-4FD4-9497-4F4EE70F3C4F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68035-6B03-48F8-873B-8309F85D9DC6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2CB60-84C1-4A7F-A4A8-7954CEA327E7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Monster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7F9F4-9120-43BB-8C58-E6711C857667}"/>
              </a:ext>
            </a:extLst>
          </p:cNvPr>
          <p:cNvSpPr txBox="1"/>
          <p:nvPr/>
        </p:nvSpPr>
        <p:spPr>
          <a:xfrm>
            <a:off x="7617296" y="-366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종류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013DBE-8B1F-43C6-92AD-BA0AA4AD4139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2659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AE691E-1E72-4722-B9CC-054CDF283088}"/>
              </a:ext>
            </a:extLst>
          </p:cNvPr>
          <p:cNvSpPr txBox="1"/>
          <p:nvPr/>
        </p:nvSpPr>
        <p:spPr>
          <a:xfrm>
            <a:off x="234181" y="792000"/>
            <a:ext cx="236740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후공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몬스터</a:t>
            </a:r>
            <a:r>
              <a:rPr lang="en-US" altLang="ko-KR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A58DC6-E77E-41EE-B6DB-0D27F1102E8E}"/>
              </a:ext>
            </a:extLst>
          </p:cNvPr>
          <p:cNvSpPr/>
          <p:nvPr/>
        </p:nvSpPr>
        <p:spPr>
          <a:xfrm>
            <a:off x="266621" y="1112400"/>
            <a:ext cx="1703983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A396E3-D196-4BCD-8D06-004318690EA9}"/>
              </a:ext>
            </a:extLst>
          </p:cNvPr>
          <p:cNvSpPr txBox="1"/>
          <p:nvPr/>
        </p:nvSpPr>
        <p:spPr>
          <a:xfrm>
            <a:off x="3336033" y="792000"/>
            <a:ext cx="19049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선공 몬스터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D627DE2-58FE-4C58-A615-2C22821732C5}"/>
              </a:ext>
            </a:extLst>
          </p:cNvPr>
          <p:cNvGrpSpPr/>
          <p:nvPr/>
        </p:nvGrpSpPr>
        <p:grpSpPr>
          <a:xfrm>
            <a:off x="6167392" y="1832939"/>
            <a:ext cx="2029330" cy="3783347"/>
            <a:chOff x="1405076" y="1970683"/>
            <a:chExt cx="2029330" cy="378334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8FC6B8D-D659-45C9-A7AA-C99144DB1FA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076" y="1970683"/>
              <a:ext cx="1964019" cy="163668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B2CA02-CCC0-4FBF-8ACD-0C8908550D9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076" y="4062922"/>
              <a:ext cx="2029330" cy="1691108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22D7E89-8CF5-4799-8BB6-61B9965448F6}"/>
              </a:ext>
            </a:extLst>
          </p:cNvPr>
          <p:cNvGrpSpPr/>
          <p:nvPr/>
        </p:nvGrpSpPr>
        <p:grpSpPr>
          <a:xfrm>
            <a:off x="917737" y="1862540"/>
            <a:ext cx="4633741" cy="4277406"/>
            <a:chOff x="390860" y="1686267"/>
            <a:chExt cx="4633741" cy="427740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40C949E-1F17-4D7A-A556-008807FD8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860" y="1686267"/>
              <a:ext cx="4421444" cy="256708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1F90B6-F0AC-4B82-A9BB-A4C8D808A538}"/>
                </a:ext>
              </a:extLst>
            </p:cNvPr>
            <p:cNvSpPr txBox="1"/>
            <p:nvPr/>
          </p:nvSpPr>
          <p:spPr>
            <a:xfrm>
              <a:off x="603157" y="5625119"/>
              <a:ext cx="4421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플레이어를 쫓아가는 패턴</a:t>
              </a:r>
              <a:endPara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B5CCC50-28E7-45FA-ADF9-1F027587BCBD}"/>
              </a:ext>
            </a:extLst>
          </p:cNvPr>
          <p:cNvSpPr/>
          <p:nvPr/>
        </p:nvSpPr>
        <p:spPr>
          <a:xfrm>
            <a:off x="917737" y="2420888"/>
            <a:ext cx="3308011" cy="47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37E707-7683-4C57-B385-F1BAD972918D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52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1049C-A39C-4D53-8D64-72A1EAB03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0" y="3398886"/>
            <a:ext cx="3308010" cy="2402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FFF1633-A04B-4BFB-BED3-424554307799}"/>
              </a:ext>
            </a:extLst>
          </p:cNvPr>
          <p:cNvCxnSpPr>
            <a:stCxn id="79" idx="1"/>
            <a:endCxn id="10" idx="1"/>
          </p:cNvCxnSpPr>
          <p:nvPr/>
        </p:nvCxnSpPr>
        <p:spPr>
          <a:xfrm rot="10800000" flipH="1" flipV="1">
            <a:off x="917736" y="2657181"/>
            <a:ext cx="7173" cy="1942957"/>
          </a:xfrm>
          <a:prstGeom prst="bentConnector3">
            <a:avLst>
              <a:gd name="adj1" fmla="val -318695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C63F25-40E9-44D4-AD92-B1800505485C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2362660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A82AE6-FD27-4593-BA1E-C03282EC87D2}"/>
              </a:ext>
            </a:extLst>
          </p:cNvPr>
          <p:cNvGrpSpPr/>
          <p:nvPr/>
        </p:nvGrpSpPr>
        <p:grpSpPr>
          <a:xfrm>
            <a:off x="1102257" y="2343670"/>
            <a:ext cx="2750967" cy="3992397"/>
            <a:chOff x="5722770" y="1678206"/>
            <a:chExt cx="2016224" cy="29260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DD058D-8CA6-4692-8B94-EB25AA926C3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0" y="1678206"/>
              <a:ext cx="1635884" cy="12792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775CD49-08E9-4550-820C-BE1A2837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770" y="3313795"/>
              <a:ext cx="2016224" cy="129049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3AEDED-7B6A-463A-8515-D08247E53DA9}"/>
              </a:ext>
            </a:extLst>
          </p:cNvPr>
          <p:cNvSpPr txBox="1"/>
          <p:nvPr/>
        </p:nvSpPr>
        <p:spPr>
          <a:xfrm>
            <a:off x="987228" y="1674754"/>
            <a:ext cx="8139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플레이어가 같은 지형에 있을 경우 </a:t>
            </a:r>
            <a:r>
              <a:rPr lang="ko-KR" altLang="en-US" sz="1600" dirty="0">
                <a:solidFill>
                  <a:srgbClr val="00B0F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바로 공격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 하도록  </a:t>
            </a:r>
            <a:r>
              <a:rPr lang="en-US" altLang="ko-KR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 </a:t>
            </a:r>
            <a:r>
              <a:rPr lang="ko-KR" altLang="en-US" sz="1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454228-3CD0-4A82-A5BD-39EEE2458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905" y="2441077"/>
            <a:ext cx="4705526" cy="38164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EB4579-102C-43D9-8437-BEA07AE97746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EEF204-FF92-4B46-B769-2B5D62C27E62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Monster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597E4-DCC1-4551-AC68-DD6EDC1C096D}"/>
              </a:ext>
            </a:extLst>
          </p:cNvPr>
          <p:cNvSpPr txBox="1"/>
          <p:nvPr/>
        </p:nvSpPr>
        <p:spPr>
          <a:xfrm>
            <a:off x="7617296" y="-1305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종류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D1457C-02B0-443F-8ED5-0E7A961E0F66}"/>
              </a:ext>
            </a:extLst>
          </p:cNvPr>
          <p:cNvSpPr/>
          <p:nvPr/>
        </p:nvSpPr>
        <p:spPr>
          <a:xfrm>
            <a:off x="479" y="6653236"/>
            <a:ext cx="993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E3E5BA2-D9D7-411A-8E0B-D21CE58E6029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3202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BF4F881-0605-4DF2-BE23-6EFB4B984913}"/>
              </a:ext>
            </a:extLst>
          </p:cNvPr>
          <p:cNvSpPr txBox="1"/>
          <p:nvPr/>
        </p:nvSpPr>
        <p:spPr>
          <a:xfrm>
            <a:off x="234181" y="792000"/>
            <a:ext cx="236740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후</a:t>
            </a:r>
            <a:r>
              <a:rPr lang="ko-KR" altLang="en-US" sz="14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공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몬스터</a:t>
            </a:r>
            <a:r>
              <a:rPr lang="en-US" altLang="ko-KR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613327-9221-4AD7-ABA8-CA63E593C0A9}"/>
              </a:ext>
            </a:extLst>
          </p:cNvPr>
          <p:cNvSpPr/>
          <p:nvPr/>
        </p:nvSpPr>
        <p:spPr>
          <a:xfrm>
            <a:off x="3259885" y="1112400"/>
            <a:ext cx="1703983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4EF31-A585-4CF8-BAA1-92A8F8B87BF3}"/>
              </a:ext>
            </a:extLst>
          </p:cNvPr>
          <p:cNvSpPr txBox="1"/>
          <p:nvPr/>
        </p:nvSpPr>
        <p:spPr>
          <a:xfrm>
            <a:off x="3336033" y="792000"/>
            <a:ext cx="19049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선공 몬스터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B3EED7-9A0D-4B98-B0DB-3E762C00D45D}"/>
              </a:ext>
            </a:extLst>
          </p:cNvPr>
          <p:cNvSpPr/>
          <p:nvPr/>
        </p:nvSpPr>
        <p:spPr>
          <a:xfrm>
            <a:off x="4736976" y="3429000"/>
            <a:ext cx="3960440" cy="2907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CA73DBF-D48C-401F-A031-38A620A10BB6}"/>
              </a:ext>
            </a:extLst>
          </p:cNvPr>
          <p:cNvCxnSpPr>
            <a:cxnSpLocks/>
            <a:stCxn id="29" idx="0"/>
            <a:endCxn id="7" idx="2"/>
          </p:cNvCxnSpPr>
          <p:nvPr/>
        </p:nvCxnSpPr>
        <p:spPr>
          <a:xfrm rot="16200000" flipV="1">
            <a:off x="5179259" y="1891062"/>
            <a:ext cx="1415692" cy="16601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5D3EF4-B9B3-437D-ADC1-7C8D5A11AA4B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53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191F2A-7EC8-488A-8F59-A7598C2869AA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3924641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589FFD-122F-4ABF-A5F7-DDE192097000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761FF-0F0A-4872-9153-8C617D093939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Monster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A500C-A648-4935-B30A-9030E72791EA}"/>
              </a:ext>
            </a:extLst>
          </p:cNvPr>
          <p:cNvSpPr txBox="1"/>
          <p:nvPr/>
        </p:nvSpPr>
        <p:spPr>
          <a:xfrm>
            <a:off x="7617296" y="-366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Ⅲ.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</a:t>
            </a:r>
            <a:r>
              <a:rPr lang="ko-KR" altLang="en-US" b="1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리스폰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F35DDC-4268-47E5-BEAA-650E17E793B2}"/>
              </a:ext>
            </a:extLst>
          </p:cNvPr>
          <p:cNvSpPr/>
          <p:nvPr/>
        </p:nvSpPr>
        <p:spPr>
          <a:xfrm>
            <a:off x="479" y="6653236"/>
            <a:ext cx="993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0E693A-537A-4702-8E0C-A2E27E258FB1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C7C6C3-4AD1-4E33-8173-38BA4BBB79A9}"/>
              </a:ext>
            </a:extLst>
          </p:cNvPr>
          <p:cNvSpPr txBox="1"/>
          <p:nvPr/>
        </p:nvSpPr>
        <p:spPr>
          <a:xfrm>
            <a:off x="234181" y="792000"/>
            <a:ext cx="2367401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</a:t>
            </a:r>
            <a:r>
              <a:rPr lang="ko-KR" altLang="en-US" sz="1400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리스폰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구현</a:t>
            </a:r>
            <a:r>
              <a:rPr lang="en-US" altLang="ko-KR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C56C90-58C8-417F-82D3-F48B2FE63C53}"/>
              </a:ext>
            </a:extLst>
          </p:cNvPr>
          <p:cNvSpPr/>
          <p:nvPr/>
        </p:nvSpPr>
        <p:spPr>
          <a:xfrm>
            <a:off x="223579" y="1112400"/>
            <a:ext cx="2268001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B9B483-A0C7-4620-AB37-83884590758D}"/>
              </a:ext>
            </a:extLst>
          </p:cNvPr>
          <p:cNvGrpSpPr/>
          <p:nvPr/>
        </p:nvGrpSpPr>
        <p:grpSpPr>
          <a:xfrm>
            <a:off x="223579" y="1417879"/>
            <a:ext cx="6008924" cy="3677204"/>
            <a:chOff x="313779" y="1459558"/>
            <a:chExt cx="5642289" cy="31609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DC73368-CAAE-4DD5-955C-4C3B743C4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52" y="1459558"/>
              <a:ext cx="5626943" cy="316094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6A9DA40-996B-4834-BD49-595B98423B94}"/>
                </a:ext>
              </a:extLst>
            </p:cNvPr>
            <p:cNvSpPr/>
            <p:nvPr/>
          </p:nvSpPr>
          <p:spPr>
            <a:xfrm>
              <a:off x="1417881" y="1700808"/>
              <a:ext cx="3967167" cy="3535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CC0CB0-7AA1-4AF1-AB61-808E4562C451}"/>
                </a:ext>
              </a:extLst>
            </p:cNvPr>
            <p:cNvSpPr/>
            <p:nvPr/>
          </p:nvSpPr>
          <p:spPr>
            <a:xfrm>
              <a:off x="319940" y="2226910"/>
              <a:ext cx="1472104" cy="3535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56F3E5-442C-4383-B03D-A56585A0DEF1}"/>
                </a:ext>
              </a:extLst>
            </p:cNvPr>
            <p:cNvSpPr/>
            <p:nvPr/>
          </p:nvSpPr>
          <p:spPr>
            <a:xfrm>
              <a:off x="4952999" y="2216540"/>
              <a:ext cx="1003069" cy="3535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0560C31-34F0-4A6B-A14C-1A80B86EFECD}"/>
                </a:ext>
              </a:extLst>
            </p:cNvPr>
            <p:cNvSpPr/>
            <p:nvPr/>
          </p:nvSpPr>
          <p:spPr>
            <a:xfrm>
              <a:off x="313779" y="3694634"/>
              <a:ext cx="5626943" cy="3535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9A24355-69AD-41B4-9EC3-35B5E002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24" y="1663739"/>
            <a:ext cx="3162368" cy="3244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37F56-1C49-403C-9A33-8A2BE6637105}"/>
              </a:ext>
            </a:extLst>
          </p:cNvPr>
          <p:cNvSpPr txBox="1"/>
          <p:nvPr/>
        </p:nvSpPr>
        <p:spPr>
          <a:xfrm>
            <a:off x="2601582" y="5188521"/>
            <a:ext cx="5495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충돌체를 몬스터 매니저로 하여 몬스터 </a:t>
            </a:r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리스폰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및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A5934B-4624-4B2E-A73A-D95234ACC3F0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54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7F58B-4F94-4D7D-A972-8CFD7DB20BE9}"/>
              </a:ext>
            </a:extLst>
          </p:cNvPr>
          <p:cNvSpPr txBox="1"/>
          <p:nvPr/>
        </p:nvSpPr>
        <p:spPr>
          <a:xfrm>
            <a:off x="8113201" y="2750793"/>
            <a:ext cx="14935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몬스터 </a:t>
            </a:r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리스폰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B1C03B-A01E-487D-BF2E-3A965615D797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3554828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37B389-EDA2-4578-BF40-3CD27AC34CFA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37F49-3610-42FE-B275-12AD07529D4B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BOSS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20B5-A272-4709-AD99-1614454D9C13}"/>
              </a:ext>
            </a:extLst>
          </p:cNvPr>
          <p:cNvSpPr txBox="1"/>
          <p:nvPr/>
        </p:nvSpPr>
        <p:spPr>
          <a:xfrm>
            <a:off x="7617296" y="-366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보스 </a:t>
            </a:r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151C9C-8C6E-4F44-96CF-BFA17E0BF865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4C4F1F-99DD-467C-9660-27391C4D71BF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320221" cy="52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F7D105-C84B-47A4-A2DF-13E235D008B2}"/>
              </a:ext>
            </a:extLst>
          </p:cNvPr>
          <p:cNvSpPr/>
          <p:nvPr/>
        </p:nvSpPr>
        <p:spPr>
          <a:xfrm>
            <a:off x="200472" y="1112400"/>
            <a:ext cx="1549075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FD6C7-B989-4704-8A6B-24F726114150}"/>
              </a:ext>
            </a:extLst>
          </p:cNvPr>
          <p:cNvSpPr txBox="1"/>
          <p:nvPr/>
        </p:nvSpPr>
        <p:spPr>
          <a:xfrm>
            <a:off x="234181" y="792000"/>
            <a:ext cx="236740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보스 패턴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6C1B8E5-EFAB-42F2-902A-D133F15E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79" y="4349372"/>
            <a:ext cx="4873437" cy="200614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89C88E-40CC-4361-9B79-0E17A0436223}"/>
              </a:ext>
            </a:extLst>
          </p:cNvPr>
          <p:cNvSpPr/>
          <p:nvPr/>
        </p:nvSpPr>
        <p:spPr>
          <a:xfrm>
            <a:off x="5845356" y="5707432"/>
            <a:ext cx="3361269" cy="641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 의 위치에 따라서 </a:t>
            </a:r>
            <a:endParaRPr lang="en-US" altLang="ko-KR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다른 패턴이 나오게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4F37A-7744-4A1F-B61B-F233656689BE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55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47493-ACF7-46A9-A6C0-04CC36FA67F1}"/>
              </a:ext>
            </a:extLst>
          </p:cNvPr>
          <p:cNvSpPr txBox="1"/>
          <p:nvPr/>
        </p:nvSpPr>
        <p:spPr>
          <a:xfrm>
            <a:off x="220211" y="1378868"/>
            <a:ext cx="1478459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</a:rPr>
              <a:t>원거리 패턴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DCC23-5428-46C0-9EB1-75395BAD6E61}"/>
              </a:ext>
            </a:extLst>
          </p:cNvPr>
          <p:cNvSpPr txBox="1"/>
          <p:nvPr/>
        </p:nvSpPr>
        <p:spPr>
          <a:xfrm>
            <a:off x="206835" y="3955017"/>
            <a:ext cx="1491836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</a:rPr>
              <a:t>근거리 패턴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04071B-0274-409D-A768-C24692FD1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5"/>
          <a:stretch/>
        </p:blipFill>
        <p:spPr>
          <a:xfrm>
            <a:off x="234181" y="1755027"/>
            <a:ext cx="4862835" cy="203964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08292F5-4ED9-4E4A-9654-C01D980EC86D}"/>
              </a:ext>
            </a:extLst>
          </p:cNvPr>
          <p:cNvGrpSpPr/>
          <p:nvPr/>
        </p:nvGrpSpPr>
        <p:grpSpPr>
          <a:xfrm>
            <a:off x="5745088" y="1354230"/>
            <a:ext cx="3539761" cy="4157126"/>
            <a:chOff x="6027967" y="1291257"/>
            <a:chExt cx="3539761" cy="415712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47AE668-5B9E-46FC-A581-3A3F9B217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513"/>
            <a:stretch/>
          </p:blipFill>
          <p:spPr>
            <a:xfrm>
              <a:off x="6027967" y="1291257"/>
              <a:ext cx="3539761" cy="41571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BA18B6B-2E98-4EA8-B205-9BC178E05A2B}"/>
                </a:ext>
              </a:extLst>
            </p:cNvPr>
            <p:cNvSpPr/>
            <p:nvPr/>
          </p:nvSpPr>
          <p:spPr>
            <a:xfrm>
              <a:off x="6143587" y="3379054"/>
              <a:ext cx="3345917" cy="134609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0BB07C-4FF4-4EEB-9B84-062C04457033}"/>
                </a:ext>
              </a:extLst>
            </p:cNvPr>
            <p:cNvSpPr/>
            <p:nvPr/>
          </p:nvSpPr>
          <p:spPr>
            <a:xfrm>
              <a:off x="6143587" y="4774696"/>
              <a:ext cx="3345917" cy="64154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</p:grp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4D5A131-963E-4C7C-BB80-937EA4127610}"/>
              </a:ext>
            </a:extLst>
          </p:cNvPr>
          <p:cNvCxnSpPr>
            <a:stCxn id="12" idx="1"/>
            <a:endCxn id="14" idx="3"/>
          </p:cNvCxnSpPr>
          <p:nvPr/>
        </p:nvCxnSpPr>
        <p:spPr>
          <a:xfrm rot="10800000">
            <a:off x="5097016" y="2774850"/>
            <a:ext cx="763692" cy="1340223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2C8D61E-34E3-40E1-958F-4A994026333B}"/>
              </a:ext>
            </a:extLst>
          </p:cNvPr>
          <p:cNvCxnSpPr>
            <a:stCxn id="15" idx="1"/>
            <a:endCxn id="25" idx="3"/>
          </p:cNvCxnSpPr>
          <p:nvPr/>
        </p:nvCxnSpPr>
        <p:spPr>
          <a:xfrm rot="10800000" flipV="1">
            <a:off x="5097016" y="5158444"/>
            <a:ext cx="763692" cy="19400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E98370B-5840-48F0-B56E-2F6259CB5C70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2955345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52B220-C920-43A6-AF21-95FB05A11FDA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D7E1E-4CF1-4ECD-9073-ECF5AC84ABB4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BOSS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4D166-3284-40F5-A6B7-AE832540866A}"/>
              </a:ext>
            </a:extLst>
          </p:cNvPr>
          <p:cNvSpPr txBox="1"/>
          <p:nvPr/>
        </p:nvSpPr>
        <p:spPr>
          <a:xfrm>
            <a:off x="7617296" y="-366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보스 정보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4AC3D7-E26D-4E74-BEF4-F5D3453FA8EA}"/>
              </a:ext>
            </a:extLst>
          </p:cNvPr>
          <p:cNvCxnSpPr>
            <a:cxnSpLocks/>
          </p:cNvCxnSpPr>
          <p:nvPr/>
        </p:nvCxnSpPr>
        <p:spPr>
          <a:xfrm flipV="1">
            <a:off x="223579" y="1109285"/>
            <a:ext cx="9320221" cy="34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ADCE1B-58A4-4B6D-B39D-8BF7F67BE30F}"/>
              </a:ext>
            </a:extLst>
          </p:cNvPr>
          <p:cNvSpPr txBox="1"/>
          <p:nvPr/>
        </p:nvSpPr>
        <p:spPr>
          <a:xfrm>
            <a:off x="234181" y="792000"/>
            <a:ext cx="236740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보스 </a:t>
            </a:r>
            <a:r>
              <a:rPr lang="en-US" altLang="ko-KR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UI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DE4E3-CF3C-4F75-925C-0B9ED01880EA}"/>
              </a:ext>
            </a:extLst>
          </p:cNvPr>
          <p:cNvSpPr/>
          <p:nvPr/>
        </p:nvSpPr>
        <p:spPr>
          <a:xfrm>
            <a:off x="216389" y="1112400"/>
            <a:ext cx="1280227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7BF617-8A52-4743-BCA6-9279D02F937A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B6486A-13C5-485A-94E0-62642CD0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5" y="1765083"/>
            <a:ext cx="5934461" cy="288431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15895F-2866-40E4-B543-5EB45110AB38}"/>
              </a:ext>
            </a:extLst>
          </p:cNvPr>
          <p:cNvSpPr/>
          <p:nvPr/>
        </p:nvSpPr>
        <p:spPr>
          <a:xfrm>
            <a:off x="235654" y="1731730"/>
            <a:ext cx="6056562" cy="454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4C3FE2-F183-4F71-A5BA-E3EF226E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86" y="2535105"/>
            <a:ext cx="3090300" cy="214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1648664-FB76-4CB2-B930-F3FB5D6D10B7}"/>
              </a:ext>
            </a:extLst>
          </p:cNvPr>
          <p:cNvCxnSpPr>
            <a:cxnSpLocks/>
            <a:stCxn id="16" idx="3"/>
            <a:endCxn id="20" idx="0"/>
          </p:cNvCxnSpPr>
          <p:nvPr/>
        </p:nvCxnSpPr>
        <p:spPr>
          <a:xfrm>
            <a:off x="6292216" y="1958926"/>
            <a:ext cx="1783120" cy="57617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CC3122A-F978-4BCE-B37E-974F8D16D5E9}"/>
              </a:ext>
            </a:extLst>
          </p:cNvPr>
          <p:cNvSpPr txBox="1"/>
          <p:nvPr/>
        </p:nvSpPr>
        <p:spPr>
          <a:xfrm>
            <a:off x="6568239" y="4684499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보스의 현재 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HP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에 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영향을 받아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표시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A85FA79-281D-408D-BA47-6A5BF053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40" y="5134445"/>
            <a:ext cx="5844490" cy="6977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EFEE51-4F15-4D47-8DBA-05EFD0282D0E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56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47B1E9-01D5-439C-937A-973F40E4575D}"/>
              </a:ext>
            </a:extLst>
          </p:cNvPr>
          <p:cNvSpPr/>
          <p:nvPr/>
        </p:nvSpPr>
        <p:spPr>
          <a:xfrm>
            <a:off x="6530186" y="2996952"/>
            <a:ext cx="3175342" cy="625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F3FFA9-66D2-462B-A287-1E3A684F5A1B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2289741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891E7D-81B5-4494-8DD4-ACE2C76F2A3B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BF1E7-E445-4172-9D55-5D99E75922CD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BOSS</a:t>
            </a:r>
            <a:endParaRPr lang="ko-KR" altLang="en-US" sz="25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22ECA-FBF5-472C-B348-DDEDAAE44EFE}"/>
              </a:ext>
            </a:extLst>
          </p:cNvPr>
          <p:cNvSpPr txBox="1"/>
          <p:nvPr/>
        </p:nvSpPr>
        <p:spPr>
          <a:xfrm>
            <a:off x="7617296" y="-366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Ⅲ.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데이터 </a:t>
            </a:r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I/O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B77BDC-B0D2-4CBA-98CE-253C2D686836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243E00C-F6D0-4703-BF74-958A4B5BD118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320221" cy="34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8DCCB4-70A6-46FF-A79C-39CF231FB6E0}"/>
              </a:ext>
            </a:extLst>
          </p:cNvPr>
          <p:cNvSpPr txBox="1"/>
          <p:nvPr/>
        </p:nvSpPr>
        <p:spPr>
          <a:xfrm>
            <a:off x="234181" y="792000"/>
            <a:ext cx="2367401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데이터 </a:t>
            </a:r>
            <a:r>
              <a:rPr lang="en-US" altLang="ko-KR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I/O </a:t>
            </a:r>
            <a:r>
              <a:rPr lang="ko-KR" altLang="en-US" sz="14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방식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4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</a:t>
            </a:r>
            <a:endParaRPr lang="en-US" altLang="ko-KR" sz="14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5B40D7-56E0-4B23-BC39-79FD8F56BAD0}"/>
              </a:ext>
            </a:extLst>
          </p:cNvPr>
          <p:cNvSpPr/>
          <p:nvPr/>
        </p:nvSpPr>
        <p:spPr>
          <a:xfrm>
            <a:off x="223579" y="1112400"/>
            <a:ext cx="2268001" cy="694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40DE95-010E-4EA6-9E5C-01E675EC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705207"/>
            <a:ext cx="3677163" cy="42106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FCD33D-90D0-4286-BA14-CA91AFA3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64" y="1429569"/>
            <a:ext cx="5960685" cy="170829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BDFB2A-AEA4-499D-9288-CCDCA86D5AA2}"/>
              </a:ext>
            </a:extLst>
          </p:cNvPr>
          <p:cNvSpPr/>
          <p:nvPr/>
        </p:nvSpPr>
        <p:spPr>
          <a:xfrm>
            <a:off x="3892187" y="1772816"/>
            <a:ext cx="1780893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1AAB2D-844C-4597-809C-2D376A15F8F2}"/>
              </a:ext>
            </a:extLst>
          </p:cNvPr>
          <p:cNvSpPr txBox="1"/>
          <p:nvPr/>
        </p:nvSpPr>
        <p:spPr>
          <a:xfrm>
            <a:off x="4268924" y="4710881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정보들은 텍스트파일 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I/O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통해 관리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D620CD-7FF7-408B-8299-F8A99F93FE55}"/>
              </a:ext>
            </a:extLst>
          </p:cNvPr>
          <p:cNvSpPr/>
          <p:nvPr/>
        </p:nvSpPr>
        <p:spPr>
          <a:xfrm>
            <a:off x="488504" y="2384884"/>
            <a:ext cx="3096344" cy="3599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71683F9-94A2-447E-86C4-950A2051E9A1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3584848" y="4184661"/>
            <a:ext cx="684076" cy="71088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D0E21B-C3C3-4173-B8D7-0AF9212AED9A}"/>
              </a:ext>
            </a:extLst>
          </p:cNvPr>
          <p:cNvSpPr/>
          <p:nvPr/>
        </p:nvSpPr>
        <p:spPr>
          <a:xfrm>
            <a:off x="3728864" y="1429569"/>
            <a:ext cx="3024336" cy="202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F34A98-13FC-4D5D-99F4-04127049DC89}"/>
              </a:ext>
            </a:extLst>
          </p:cNvPr>
          <p:cNvSpPr/>
          <p:nvPr/>
        </p:nvSpPr>
        <p:spPr>
          <a:xfrm>
            <a:off x="632520" y="2060848"/>
            <a:ext cx="2088232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1854EF90-8461-4245-BCCE-E8DC78CE99F6}"/>
              </a:ext>
            </a:extLst>
          </p:cNvPr>
          <p:cNvCxnSpPr>
            <a:stCxn id="3" idx="3"/>
            <a:endCxn id="2" idx="1"/>
          </p:cNvCxnSpPr>
          <p:nvPr/>
        </p:nvCxnSpPr>
        <p:spPr>
          <a:xfrm flipV="1">
            <a:off x="2720752" y="1530739"/>
            <a:ext cx="1008112" cy="69212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437B68-A6E0-4665-B4F1-B4259DF73A02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57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920E75-54FC-46C8-869A-F7B2058C3407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maple</a:t>
            </a:r>
          </a:p>
        </p:txBody>
      </p:sp>
    </p:spTree>
    <p:extLst>
      <p:ext uri="{BB962C8B-B14F-4D97-AF65-F5344CB8AC3E}">
        <p14:creationId xmlns:p14="http://schemas.microsoft.com/office/powerpoint/2010/main" val="2246553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37EB2A0-13F7-49F2-98A2-3C3BF542A57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996" y="360949"/>
            <a:ext cx="9936000" cy="6421934"/>
          </a:xfrm>
          <a:prstGeom prst="rect">
            <a:avLst/>
          </a:prstGeom>
        </p:spPr>
      </p:pic>
      <p:graphicFrame>
        <p:nvGraphicFramePr>
          <p:cNvPr id="28" name="표 12">
            <a:extLst>
              <a:ext uri="{FF2B5EF4-FFF2-40B4-BE49-F238E27FC236}">
                <a16:creationId xmlns:a16="http://schemas.microsoft.com/office/drawing/2014/main" id="{7AF0F680-013B-4D4D-B654-2F6DAE887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196776"/>
              </p:ext>
            </p:extLst>
          </p:nvPr>
        </p:nvGraphicFramePr>
        <p:xfrm>
          <a:off x="327611" y="2204864"/>
          <a:ext cx="9247629" cy="41772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71591">
                  <a:extLst>
                    <a:ext uri="{9D8B030D-6E8A-4147-A177-3AD203B41FA5}">
                      <a16:colId xmlns:a16="http://schemas.microsoft.com/office/drawing/2014/main" val="754354402"/>
                    </a:ext>
                  </a:extLst>
                </a:gridCol>
                <a:gridCol w="2349361">
                  <a:extLst>
                    <a:ext uri="{9D8B030D-6E8A-4147-A177-3AD203B41FA5}">
                      <a16:colId xmlns:a16="http://schemas.microsoft.com/office/drawing/2014/main" val="1048315965"/>
                    </a:ext>
                  </a:extLst>
                </a:gridCol>
                <a:gridCol w="2377316">
                  <a:extLst>
                    <a:ext uri="{9D8B030D-6E8A-4147-A177-3AD203B41FA5}">
                      <a16:colId xmlns:a16="http://schemas.microsoft.com/office/drawing/2014/main" val="660436901"/>
                    </a:ext>
                  </a:extLst>
                </a:gridCol>
                <a:gridCol w="1046178">
                  <a:extLst>
                    <a:ext uri="{9D8B030D-6E8A-4147-A177-3AD203B41FA5}">
                      <a16:colId xmlns:a16="http://schemas.microsoft.com/office/drawing/2014/main" val="3980521725"/>
                    </a:ext>
                  </a:extLst>
                </a:gridCol>
                <a:gridCol w="1303183">
                  <a:extLst>
                    <a:ext uri="{9D8B030D-6E8A-4147-A177-3AD203B41FA5}">
                      <a16:colId xmlns:a16="http://schemas.microsoft.com/office/drawing/2014/main" val="4212342107"/>
                    </a:ext>
                  </a:extLst>
                </a:gridCol>
              </a:tblGrid>
              <a:tr h="41989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소울 나이트 모작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88320"/>
                  </a:ext>
                </a:extLst>
              </a:tr>
              <a:tr h="607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작품 소개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로그 </a:t>
                      </a:r>
                      <a:r>
                        <a:rPr lang="ko-KR" altLang="en-US" sz="1500" dirty="0" err="1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라이크</a:t>
                      </a:r>
                      <a:r>
                        <a:rPr lang="ko-KR" altLang="en-US" sz="1500" dirty="0"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탄막 슈팅 게임</a:t>
                      </a:r>
                      <a:endParaRPr lang="en-US" altLang="ko-KR" sz="1500" dirty="0"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807225"/>
                  </a:ext>
                </a:extLst>
              </a:tr>
              <a:tr h="226900"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기간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20.03.02 – 20.05.04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인원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인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846437"/>
                  </a:ext>
                </a:extLst>
              </a:tr>
              <a:tr h="561812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개발 도구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40178"/>
                  </a:ext>
                </a:extLst>
              </a:tr>
              <a:tr h="837210">
                <a:tc gridSpan="5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Language : C++ / IDE : VS 2017 / VCS : Tortoise SVN /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Randerer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: DirectX11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GUI : MFC / Sound : FMOD / ETC 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libxl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 /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6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687620"/>
                  </a:ext>
                </a:extLst>
              </a:tr>
              <a:tr h="1064922">
                <a:tc>
                  <a:txBody>
                    <a:bodyPr/>
                    <a:lstStyle/>
                    <a:p>
                      <a:pPr marL="0" marR="0" lvl="0" indent="0" algn="ctr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동영상 링크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  <a:hlinkClick r:id="rId3"/>
                        </a:rPr>
                        <a:t>https://blog.naver.com/godyello123/222334332709</a:t>
                      </a:r>
                      <a:endParaRPr lang="ko-KR" altLang="en-US" dirty="0">
                        <a:latin typeface="Edit Undo BRK" pitchFamily="2" charset="-127"/>
                        <a:ea typeface="Edit Undo BRK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7526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F062CA-A0A7-41F4-9753-A074D1980576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BCA220-E6E9-4CD3-A51D-512ADFB28626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720E0E-76DE-4C9B-9E58-5CE92F2D4D35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56DB3-04D5-4721-BF4C-BDF52F92B42F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34C5F1A-35C0-4722-8522-6A0857EA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008" y="5445224"/>
            <a:ext cx="824016" cy="8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42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302A0A6-9932-42B9-A961-D276928D839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996" y="372726"/>
            <a:ext cx="9912996" cy="6410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2C26F-4B9B-4500-A890-545D42100A32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C2EE9A-731D-4D90-A124-9AB055DB0617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041D27-E8F5-4C37-8357-9AB400CC84CD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F3D3CD71-9767-4B15-B027-5432F6F217EC}"/>
              </a:ext>
            </a:extLst>
          </p:cNvPr>
          <p:cNvSpPr/>
          <p:nvPr/>
        </p:nvSpPr>
        <p:spPr>
          <a:xfrm>
            <a:off x="1575776" y="2251392"/>
            <a:ext cx="2991478" cy="4242096"/>
          </a:xfrm>
          <a:prstGeom prst="snip1Rect">
            <a:avLst/>
          </a:prstGeom>
          <a:gradFill>
            <a:gsLst>
              <a:gs pos="43000">
                <a:schemeClr val="bg1">
                  <a:lumMod val="75000"/>
                </a:schemeClr>
              </a:gs>
              <a:gs pos="6000">
                <a:schemeClr val="bg1">
                  <a:lumMod val="6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랜덤 맵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룸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		  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[2].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룸 매니저</a:t>
            </a:r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&amp;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룸 메이커  </a:t>
            </a:r>
            <a:r>
              <a:rPr lang="en-US" altLang="ko-KR" sz="1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- 52p</a:t>
            </a: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</a:t>
            </a:r>
            <a:r>
              <a:rPr lang="ko-KR" altLang="en-US" sz="2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캐릭터 </a:t>
            </a:r>
            <a:endParaRPr lang="en-US" altLang="ko-KR" sz="2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캐릭터 무기       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36D56449-B269-4D26-A07D-BF9C39FDF562}"/>
              </a:ext>
            </a:extLst>
          </p:cNvPr>
          <p:cNvSpPr/>
          <p:nvPr/>
        </p:nvSpPr>
        <p:spPr>
          <a:xfrm>
            <a:off x="1568624" y="1673438"/>
            <a:ext cx="2991478" cy="418206"/>
          </a:xfrm>
          <a:prstGeom prst="round2DiagRect">
            <a:avLst/>
          </a:prstGeom>
          <a:gradFill>
            <a:gsLst>
              <a:gs pos="43000">
                <a:schemeClr val="bg1">
                  <a:lumMod val="75000"/>
                </a:schemeClr>
              </a:gs>
              <a:gs pos="6000">
                <a:schemeClr val="bg1">
                  <a:lumMod val="6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Contents</a:t>
            </a:r>
            <a:endParaRPr lang="ko-KR" altLang="en-US" sz="2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474289D9-C032-4B74-96CD-C45A8C5C6784}"/>
              </a:ext>
            </a:extLst>
          </p:cNvPr>
          <p:cNvSpPr/>
          <p:nvPr/>
        </p:nvSpPr>
        <p:spPr>
          <a:xfrm>
            <a:off x="5377017" y="2251392"/>
            <a:ext cx="2991478" cy="4242096"/>
          </a:xfrm>
          <a:prstGeom prst="snip1Rect">
            <a:avLst/>
          </a:prstGeom>
          <a:gradFill>
            <a:gsLst>
              <a:gs pos="43000">
                <a:schemeClr val="bg1">
                  <a:lumMod val="75000"/>
                </a:schemeClr>
              </a:gs>
              <a:gs pos="6000">
                <a:schemeClr val="bg1">
                  <a:lumMod val="6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ko-KR" altLang="en-US" sz="2300" b="1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타입 맵</a:t>
            </a:r>
            <a:endParaRPr lang="en-US" altLang="ko-KR" sz="2300" b="1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타일 생성             </a:t>
            </a:r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15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E508FB01-0CBF-42CE-BACA-6DE6FC9F8DA1}"/>
              </a:ext>
            </a:extLst>
          </p:cNvPr>
          <p:cNvSpPr/>
          <p:nvPr/>
        </p:nvSpPr>
        <p:spPr>
          <a:xfrm>
            <a:off x="5331134" y="1673438"/>
            <a:ext cx="2991478" cy="418206"/>
          </a:xfrm>
          <a:prstGeom prst="round2DiagRect">
            <a:avLst/>
          </a:prstGeom>
          <a:gradFill>
            <a:gsLst>
              <a:gs pos="43000">
                <a:schemeClr val="bg1">
                  <a:lumMod val="75000"/>
                </a:schemeClr>
              </a:gs>
              <a:gs pos="6000">
                <a:schemeClr val="bg1">
                  <a:lumMod val="6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98000">
                <a:schemeClr val="accent3">
                  <a:lumMod val="20000"/>
                  <a:lumOff val="80000"/>
                </a:schemeClr>
              </a:gs>
              <a:gs pos="100000">
                <a:srgbClr val="B0D0B7"/>
              </a:gs>
              <a:gs pos="100000">
                <a:schemeClr val="accent6">
                  <a:lumMod val="40000"/>
                  <a:lumOff val="60000"/>
                </a:schemeClr>
              </a:gs>
              <a:gs pos="95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2CB9D-44A4-43F2-9F34-34FBDF972282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59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A1D58-459F-4C62-8258-A48657A06991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Client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179F90-D65C-41FA-B39F-F276569D6D16}"/>
              </a:ext>
            </a:extLst>
          </p:cNvPr>
          <p:cNvSpPr txBox="1"/>
          <p:nvPr/>
        </p:nvSpPr>
        <p:spPr>
          <a:xfrm>
            <a:off x="3947513" y="2887917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-60P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FB0546-772E-4878-93B9-4365284DF725}"/>
              </a:ext>
            </a:extLst>
          </p:cNvPr>
          <p:cNvSpPr txBox="1"/>
          <p:nvPr/>
        </p:nvSpPr>
        <p:spPr>
          <a:xfrm>
            <a:off x="3950802" y="3136612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-61P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D166E-1590-4E06-9FE8-D39A30C7E712}"/>
              </a:ext>
            </a:extLst>
          </p:cNvPr>
          <p:cNvSpPr txBox="1"/>
          <p:nvPr/>
        </p:nvSpPr>
        <p:spPr>
          <a:xfrm>
            <a:off x="7694315" y="2887917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-63P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7C231-FEDE-434D-9685-13AAE171618B}"/>
              </a:ext>
            </a:extLst>
          </p:cNvPr>
          <p:cNvSpPr txBox="1"/>
          <p:nvPr/>
        </p:nvSpPr>
        <p:spPr>
          <a:xfrm>
            <a:off x="3931805" y="4149080"/>
            <a:ext cx="62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</a:rPr>
              <a:t>-62P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7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F130BFD-5064-4EB1-AD45-BF17315F7B05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8664297-DBF9-41B5-A00B-A7B1AB9CD9E8}"/>
              </a:ext>
            </a:extLst>
          </p:cNvPr>
          <p:cNvSpPr/>
          <p:nvPr/>
        </p:nvSpPr>
        <p:spPr>
          <a:xfrm>
            <a:off x="5151218" y="1420940"/>
            <a:ext cx="3767763" cy="44773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13FC554-B6E5-49DC-9B10-730D213358B6}"/>
              </a:ext>
            </a:extLst>
          </p:cNvPr>
          <p:cNvSpPr/>
          <p:nvPr/>
        </p:nvSpPr>
        <p:spPr>
          <a:xfrm>
            <a:off x="522906" y="1975714"/>
            <a:ext cx="3742191" cy="3941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238215-B211-4E58-9703-7FE5B832496F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E8738-D6E9-4549-BE53-5FA07E6BCADF}"/>
              </a:ext>
            </a:extLst>
          </p:cNvPr>
          <p:cNvSpPr/>
          <p:nvPr/>
        </p:nvSpPr>
        <p:spPr>
          <a:xfrm>
            <a:off x="234118" y="1112400"/>
            <a:ext cx="1702606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5F87D-1029-499A-93A3-9A31CFC26D07}"/>
              </a:ext>
            </a:extLst>
          </p:cNvPr>
          <p:cNvSpPr txBox="1"/>
          <p:nvPr/>
        </p:nvSpPr>
        <p:spPr>
          <a:xfrm>
            <a:off x="155161" y="792000"/>
            <a:ext cx="1904491" cy="29238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프레임 워크 흐름</a:t>
            </a:r>
            <a:endParaRPr lang="en-US" altLang="ko-KR" sz="1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0666E0-1700-4664-94CF-E70CF52CFBF0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1ACBE9-EEC9-4D75-A1FC-5A49DC14CCAD}"/>
              </a:ext>
            </a:extLst>
          </p:cNvPr>
          <p:cNvSpPr/>
          <p:nvPr/>
        </p:nvSpPr>
        <p:spPr>
          <a:xfrm>
            <a:off x="1110755" y="2561778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디바이스 초기화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656F2-9810-4487-B784-E05987CEBE7E}"/>
              </a:ext>
            </a:extLst>
          </p:cNvPr>
          <p:cNvSpPr/>
          <p:nvPr/>
        </p:nvSpPr>
        <p:spPr>
          <a:xfrm>
            <a:off x="1104511" y="3384168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관리자 클래스 초기화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AE61CB-1C8A-43FD-BD24-209BB6E8029D}"/>
              </a:ext>
            </a:extLst>
          </p:cNvPr>
          <p:cNvSpPr/>
          <p:nvPr/>
        </p:nvSpPr>
        <p:spPr>
          <a:xfrm>
            <a:off x="1104511" y="4304458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월드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장면 만들기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C09772-A25C-4C3D-AD95-5C28EAD52306}"/>
              </a:ext>
            </a:extLst>
          </p:cNvPr>
          <p:cNvSpPr/>
          <p:nvPr/>
        </p:nvSpPr>
        <p:spPr>
          <a:xfrm>
            <a:off x="1087908" y="5057101"/>
            <a:ext cx="2608891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Scene 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초기화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8A3126-22C7-4BB2-A230-51EA4941D7A8}"/>
              </a:ext>
            </a:extLst>
          </p:cNvPr>
          <p:cNvSpPr/>
          <p:nvPr/>
        </p:nvSpPr>
        <p:spPr>
          <a:xfrm>
            <a:off x="5745088" y="1908602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Scene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Update</a:t>
            </a:r>
            <a:endParaRPr lang="ko-KR" altLang="en-US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DB41B3-51AB-4F37-B0D1-AFA66397CA4E}"/>
              </a:ext>
            </a:extLst>
          </p:cNvPr>
          <p:cNvSpPr/>
          <p:nvPr/>
        </p:nvSpPr>
        <p:spPr>
          <a:xfrm>
            <a:off x="5758594" y="2669887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Object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Update</a:t>
            </a:r>
            <a:endParaRPr lang="ko-KR" altLang="en-US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946F9D1-5E5B-43B6-93E1-D0A1A8FBD00B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2400655" y="2921818"/>
            <a:ext cx="6244" cy="462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11920D1-D08C-4D30-A65B-73E206C77A7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400655" y="3744208"/>
            <a:ext cx="0" cy="56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23CC02A-639D-4062-AE4E-94DCF55F888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2392354" y="4664498"/>
            <a:ext cx="8301" cy="39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3A721D9-4CF1-4474-A586-B084BA7F024B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3696799" y="2088622"/>
            <a:ext cx="2048289" cy="314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B943E5-21EF-4EC2-ABE9-9E2121DBA916}"/>
              </a:ext>
            </a:extLst>
          </p:cNvPr>
          <p:cNvSpPr/>
          <p:nvPr/>
        </p:nvSpPr>
        <p:spPr>
          <a:xfrm>
            <a:off x="5753966" y="3384168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검사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09CA887-CC8E-405B-9F1F-EC70AAF7B25C}"/>
              </a:ext>
            </a:extLst>
          </p:cNvPr>
          <p:cNvCxnSpPr>
            <a:cxnSpLocks/>
            <a:stCxn id="71" idx="3"/>
            <a:endCxn id="30" idx="3"/>
          </p:cNvCxnSpPr>
          <p:nvPr/>
        </p:nvCxnSpPr>
        <p:spPr>
          <a:xfrm flipH="1" flipV="1">
            <a:off x="8337376" y="2088622"/>
            <a:ext cx="15735" cy="2866327"/>
          </a:xfrm>
          <a:prstGeom prst="bentConnector3">
            <a:avLst>
              <a:gd name="adj1" fmla="val -14528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1BE3D9F-BCC0-4DE2-8E84-4D020349E109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041231" y="2268642"/>
            <a:ext cx="1" cy="3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978E60D-98BF-472E-B832-B0C12A5DE784}"/>
              </a:ext>
            </a:extLst>
          </p:cNvPr>
          <p:cNvCxnSpPr>
            <a:cxnSpLocks/>
            <a:stCxn id="38" idx="2"/>
            <a:endCxn id="54" idx="0"/>
          </p:cNvCxnSpPr>
          <p:nvPr/>
        </p:nvCxnSpPr>
        <p:spPr>
          <a:xfrm flipH="1">
            <a:off x="7050110" y="3029927"/>
            <a:ext cx="4628" cy="35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EE9EE45-8216-4966-9E4A-EA2AA5640505}"/>
              </a:ext>
            </a:extLst>
          </p:cNvPr>
          <p:cNvSpPr txBox="1"/>
          <p:nvPr/>
        </p:nvSpPr>
        <p:spPr>
          <a:xfrm>
            <a:off x="5151218" y="1123130"/>
            <a:ext cx="1080120" cy="375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LOGIC</a:t>
            </a:r>
            <a:endParaRPr lang="ko-KR" alt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5A157E-DA64-4AF8-A5DA-2BEE1A42B850}"/>
              </a:ext>
            </a:extLst>
          </p:cNvPr>
          <p:cNvSpPr txBox="1"/>
          <p:nvPr/>
        </p:nvSpPr>
        <p:spPr>
          <a:xfrm>
            <a:off x="527085" y="160050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초기화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DA4A93-4BC2-44EE-A950-F77915F53CD5}"/>
              </a:ext>
            </a:extLst>
          </p:cNvPr>
          <p:cNvSpPr txBox="1"/>
          <p:nvPr/>
        </p:nvSpPr>
        <p:spPr>
          <a:xfrm>
            <a:off x="9636739" y="6584644"/>
            <a:ext cx="41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098F1A-4C3D-41BC-A0BE-C0A5C31BE688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D14FB1-0124-466D-BE07-04613F643DF0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6946B1-25F9-4C17-B4EC-4A19FBAA4A67}"/>
              </a:ext>
            </a:extLst>
          </p:cNvPr>
          <p:cNvSpPr txBox="1"/>
          <p:nvPr/>
        </p:nvSpPr>
        <p:spPr>
          <a:xfrm>
            <a:off x="7977336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en-US" altLang="ko-KR" sz="2000" b="1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FrameWork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A5FD1EE-FEE5-41D1-BA9A-FC3B9183DD4A}"/>
              </a:ext>
            </a:extLst>
          </p:cNvPr>
          <p:cNvSpPr/>
          <p:nvPr/>
        </p:nvSpPr>
        <p:spPr>
          <a:xfrm>
            <a:off x="5758594" y="4060648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Scene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Render</a:t>
            </a:r>
            <a:endParaRPr lang="ko-KR" altLang="en-US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3A99979-9DDB-4286-8AE5-3135E4879758}"/>
              </a:ext>
            </a:extLst>
          </p:cNvPr>
          <p:cNvSpPr/>
          <p:nvPr/>
        </p:nvSpPr>
        <p:spPr>
          <a:xfrm>
            <a:off x="5760823" y="4774929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Object Render</a:t>
            </a:r>
            <a:endParaRPr lang="ko-KR" altLang="en-US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D41D0-18B5-4912-85FB-FC95838E86B5}"/>
              </a:ext>
            </a:extLst>
          </p:cNvPr>
          <p:cNvSpPr txBox="1"/>
          <p:nvPr/>
        </p:nvSpPr>
        <p:spPr>
          <a:xfrm>
            <a:off x="522906" y="6029561"/>
            <a:ext cx="2696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Scene :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월드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or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화면이라고 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부를 수 있는 게임 속 무대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94C7B-0E74-4E5E-AFCB-B3CB9662527C}"/>
              </a:ext>
            </a:extLst>
          </p:cNvPr>
          <p:cNvSpPr txBox="1"/>
          <p:nvPr/>
        </p:nvSpPr>
        <p:spPr>
          <a:xfrm>
            <a:off x="3387022" y="6019889"/>
            <a:ext cx="3528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Object : 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속에서 실제 존재하는 객체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Ex)</a:t>
            </a:r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Actor, Unity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</a:t>
            </a:r>
            <a:r>
              <a:rPr lang="en-US" altLang="ko-KR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GameObject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507031-C636-453F-95A3-8F7048B8EF59}"/>
              </a:ext>
            </a:extLst>
          </p:cNvPr>
          <p:cNvCxnSpPr>
            <a:stCxn id="54" idx="2"/>
            <a:endCxn id="70" idx="0"/>
          </p:cNvCxnSpPr>
          <p:nvPr/>
        </p:nvCxnSpPr>
        <p:spPr>
          <a:xfrm>
            <a:off x="7050110" y="3744208"/>
            <a:ext cx="4628" cy="31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0C0DC9-4260-46E0-A58E-56DF47AA9620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>
            <a:off x="7054738" y="4420688"/>
            <a:ext cx="2229" cy="35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770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FA31CF5-0539-45E8-8DB0-F920556260CE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A9802-9108-459D-8DD0-B8F444DC64F9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A6A3E-3D95-4A51-A1A6-0E0899D0701A}"/>
              </a:ext>
            </a:extLst>
          </p:cNvPr>
          <p:cNvSpPr txBox="1"/>
          <p:nvPr/>
        </p:nvSpPr>
        <p:spPr>
          <a:xfrm>
            <a:off x="7905328" y="-366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랜덤 맵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22B10F-6B79-4B2A-964C-72656BE06AAB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B339D-1319-4DE7-867C-AF8E5D0812FC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60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B9C4513-DFF5-4F8E-BA92-1EFA791C3F25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F6BA23-F043-4B6B-BDA2-81AC5096FF58}"/>
              </a:ext>
            </a:extLst>
          </p:cNvPr>
          <p:cNvSpPr/>
          <p:nvPr/>
        </p:nvSpPr>
        <p:spPr>
          <a:xfrm>
            <a:off x="128464" y="1114985"/>
            <a:ext cx="1306800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8AC5B8-AB11-4CC2-9A6D-845262C548C4}"/>
              </a:ext>
            </a:extLst>
          </p:cNvPr>
          <p:cNvGrpSpPr/>
          <p:nvPr/>
        </p:nvGrpSpPr>
        <p:grpSpPr>
          <a:xfrm>
            <a:off x="204753" y="773878"/>
            <a:ext cx="4925657" cy="301563"/>
            <a:chOff x="204753" y="773878"/>
            <a:chExt cx="4925657" cy="3015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048EB0-62C9-4ABF-8733-4CF56BCF0D6E}"/>
                </a:ext>
              </a:extLst>
            </p:cNvPr>
            <p:cNvSpPr txBox="1"/>
            <p:nvPr/>
          </p:nvSpPr>
          <p:spPr>
            <a:xfrm>
              <a:off x="204753" y="773878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BB0D1E-2C1A-4920-B1F1-EAB3838BB2C1}"/>
                </a:ext>
              </a:extLst>
            </p:cNvPr>
            <p:cNvSpPr txBox="1"/>
            <p:nvPr/>
          </p:nvSpPr>
          <p:spPr>
            <a:xfrm>
              <a:off x="3008784" y="783053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 매니저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&amp;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 메이커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1725F1E-C6E6-4210-BB74-A73D654D3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" y="1657243"/>
            <a:ext cx="5307101" cy="4330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2A6AB7-B72A-457E-ACBB-5EB542CAFA75}"/>
              </a:ext>
            </a:extLst>
          </p:cNvPr>
          <p:cNvSpPr txBox="1"/>
          <p:nvPr/>
        </p:nvSpPr>
        <p:spPr>
          <a:xfrm>
            <a:off x="6013813" y="2546154"/>
            <a:ext cx="3312368" cy="923330"/>
          </a:xfrm>
          <a:prstGeom prst="rect">
            <a:avLst/>
          </a:prstGeom>
          <a:noFill/>
          <a:ln w="28575">
            <a:solidFill>
              <a:srgbClr val="15299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룸 을 만들어서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해당 룸은 룸 안의 몬스터를 관리 할 수 있게 구현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53EF7C9-14E6-407C-A4AC-EB611F12BB72}"/>
              </a:ext>
            </a:extLst>
          </p:cNvPr>
          <p:cNvSpPr/>
          <p:nvPr/>
        </p:nvSpPr>
        <p:spPr>
          <a:xfrm>
            <a:off x="2470482" y="3768444"/>
            <a:ext cx="584811" cy="621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F4729-221D-40A7-96EA-709C0EB357BF}"/>
              </a:ext>
            </a:extLst>
          </p:cNvPr>
          <p:cNvSpPr txBox="1"/>
          <p:nvPr/>
        </p:nvSpPr>
        <p:spPr>
          <a:xfrm>
            <a:off x="6013084" y="3731695"/>
            <a:ext cx="3312368" cy="646331"/>
          </a:xfrm>
          <a:prstGeom prst="rect">
            <a:avLst/>
          </a:prstGeom>
          <a:noFill/>
          <a:ln w="28575">
            <a:solidFill>
              <a:srgbClr val="15299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여러 개의 룸들이 모여서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하나의 스테이지가 되게 구현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5373D0-BD2D-4917-BF88-37AD789AE035}"/>
              </a:ext>
            </a:extLst>
          </p:cNvPr>
          <p:cNvSpPr/>
          <p:nvPr/>
        </p:nvSpPr>
        <p:spPr>
          <a:xfrm>
            <a:off x="2449695" y="1571888"/>
            <a:ext cx="878929" cy="33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7F3898-AEF9-4616-B7D3-849CD5CE151B}"/>
              </a:ext>
            </a:extLst>
          </p:cNvPr>
          <p:cNvSpPr txBox="1"/>
          <p:nvPr/>
        </p:nvSpPr>
        <p:spPr>
          <a:xfrm>
            <a:off x="5749838" y="1571888"/>
            <a:ext cx="3734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룸에 몬스터가 남아 있다면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다음룸으로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이동 불가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2CF7ED9-0F74-4A4D-8136-005C34EBDFAF}"/>
              </a:ext>
            </a:extLst>
          </p:cNvPr>
          <p:cNvCxnSpPr>
            <a:cxnSpLocks/>
            <a:stCxn id="34" idx="0"/>
            <a:endCxn id="35" idx="1"/>
          </p:cNvCxnSpPr>
          <p:nvPr/>
        </p:nvCxnSpPr>
        <p:spPr>
          <a:xfrm rot="16200000" flipH="1">
            <a:off x="4180999" y="280048"/>
            <a:ext cx="276999" cy="2860678"/>
          </a:xfrm>
          <a:prstGeom prst="bentConnector4">
            <a:avLst>
              <a:gd name="adj1" fmla="val -82527"/>
              <a:gd name="adj2" fmla="val 576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7891B85-B6EC-4827-99F6-DC49432D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084" y="4748641"/>
            <a:ext cx="2010056" cy="1571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541AC-4D30-4BA3-BF05-A73EC99A3E40}"/>
              </a:ext>
            </a:extLst>
          </p:cNvPr>
          <p:cNvSpPr txBox="1"/>
          <p:nvPr/>
        </p:nvSpPr>
        <p:spPr>
          <a:xfrm>
            <a:off x="7018112" y="4929099"/>
            <a:ext cx="26642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룸의 문의 방향은 비트로 표시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47BBA6-7AA7-43BB-8FE3-E0B1738E3C77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soul</a:t>
            </a:r>
          </a:p>
        </p:txBody>
      </p:sp>
    </p:spTree>
    <p:extLst>
      <p:ext uri="{BB962C8B-B14F-4D97-AF65-F5344CB8AC3E}">
        <p14:creationId xmlns:p14="http://schemas.microsoft.com/office/powerpoint/2010/main" val="3781306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D88AAA6-0EA5-49D6-A1A9-513F5852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036" y="3684663"/>
            <a:ext cx="3051955" cy="239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8A5A1C7-3EE3-4AC8-B51A-724EA5423CFF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3E0BA-09CE-448F-B617-8E1A64E314EA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DF38E-EE73-4A27-AE22-FCFDE037F167}"/>
              </a:ext>
            </a:extLst>
          </p:cNvPr>
          <p:cNvSpPr txBox="1"/>
          <p:nvPr/>
        </p:nvSpPr>
        <p:spPr>
          <a:xfrm>
            <a:off x="7905328" y="-366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랜덤 맵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E9BDC2-E332-4B93-ABE5-177EB5761EC6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0CCAA-243D-4BD3-9A01-1DE859284F0F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61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B0AFC29-CFB7-41D8-A2AB-12A8A82FB817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193917" cy="393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3D59D-7CCA-48C3-8731-0A5A9402DD19}"/>
              </a:ext>
            </a:extLst>
          </p:cNvPr>
          <p:cNvSpPr/>
          <p:nvPr/>
        </p:nvSpPr>
        <p:spPr>
          <a:xfrm>
            <a:off x="2996977" y="1112400"/>
            <a:ext cx="2104615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86CD8C-5B3F-465E-943E-1B8FEBA35430}"/>
              </a:ext>
            </a:extLst>
          </p:cNvPr>
          <p:cNvGrpSpPr/>
          <p:nvPr/>
        </p:nvGrpSpPr>
        <p:grpSpPr>
          <a:xfrm>
            <a:off x="204753" y="792000"/>
            <a:ext cx="4925657" cy="292388"/>
            <a:chOff x="204753" y="792000"/>
            <a:chExt cx="4925657" cy="2923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8B69CA-2B47-430C-80A2-5C8826868A66}"/>
                </a:ext>
              </a:extLst>
            </p:cNvPr>
            <p:cNvSpPr txBox="1"/>
            <p:nvPr/>
          </p:nvSpPr>
          <p:spPr>
            <a:xfrm>
              <a:off x="204753" y="792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E3A42F-4882-4587-BBF5-5B19411A3BA2}"/>
                </a:ext>
              </a:extLst>
            </p:cNvPr>
            <p:cNvSpPr txBox="1"/>
            <p:nvPr/>
          </p:nvSpPr>
          <p:spPr>
            <a:xfrm>
              <a:off x="3008784" y="792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 매니저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&amp;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 메이커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48" name="별: 꼭짓점 5개 47">
            <a:extLst>
              <a:ext uri="{FF2B5EF4-FFF2-40B4-BE49-F238E27FC236}">
                <a16:creationId xmlns:a16="http://schemas.microsoft.com/office/drawing/2014/main" id="{3159AC87-84F2-4F1E-B6B2-F1C715A41A94}"/>
              </a:ext>
            </a:extLst>
          </p:cNvPr>
          <p:cNvSpPr/>
          <p:nvPr/>
        </p:nvSpPr>
        <p:spPr>
          <a:xfrm>
            <a:off x="4601716" y="1280610"/>
            <a:ext cx="360040" cy="39365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7A10AA-7413-4819-AAD7-E11516340F15}"/>
              </a:ext>
            </a:extLst>
          </p:cNvPr>
          <p:cNvSpPr txBox="1"/>
          <p:nvPr/>
        </p:nvSpPr>
        <p:spPr>
          <a:xfrm>
            <a:off x="4953000" y="1298746"/>
            <a:ext cx="186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룸 메이커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D82E75E3-8A7C-480D-ACC5-509F935D79AF}"/>
              </a:ext>
            </a:extLst>
          </p:cNvPr>
          <p:cNvSpPr/>
          <p:nvPr/>
        </p:nvSpPr>
        <p:spPr>
          <a:xfrm>
            <a:off x="6654527" y="1372357"/>
            <a:ext cx="864096" cy="201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983AB6-B4C2-418D-8663-248FDA64D358}"/>
              </a:ext>
            </a:extLst>
          </p:cNvPr>
          <p:cNvSpPr txBox="1"/>
          <p:nvPr/>
        </p:nvSpPr>
        <p:spPr>
          <a:xfrm>
            <a:off x="7473280" y="1303198"/>
            <a:ext cx="23007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룸 메이커의 이동 방향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0F12F99-8758-4779-89E0-3FBDD2980318}"/>
              </a:ext>
            </a:extLst>
          </p:cNvPr>
          <p:cNvGrpSpPr/>
          <p:nvPr/>
        </p:nvGrpSpPr>
        <p:grpSpPr>
          <a:xfrm>
            <a:off x="712520" y="1625866"/>
            <a:ext cx="3017676" cy="3157509"/>
            <a:chOff x="408648" y="1464154"/>
            <a:chExt cx="3017676" cy="315750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AFB518-12B1-4B0C-8207-E713C8966FB4}"/>
                </a:ext>
              </a:extLst>
            </p:cNvPr>
            <p:cNvSpPr/>
            <p:nvPr/>
          </p:nvSpPr>
          <p:spPr>
            <a:xfrm>
              <a:off x="408648" y="1492323"/>
              <a:ext cx="948191" cy="972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B4475A-6FCB-4AF7-B81E-223B11C829D5}"/>
                </a:ext>
              </a:extLst>
            </p:cNvPr>
            <p:cNvSpPr/>
            <p:nvPr/>
          </p:nvSpPr>
          <p:spPr>
            <a:xfrm>
              <a:off x="1439564" y="1482735"/>
              <a:ext cx="948191" cy="972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E09414F-DE13-4A8B-988A-F1F743076C8C}"/>
                </a:ext>
              </a:extLst>
            </p:cNvPr>
            <p:cNvSpPr/>
            <p:nvPr/>
          </p:nvSpPr>
          <p:spPr>
            <a:xfrm>
              <a:off x="2478133" y="1464154"/>
              <a:ext cx="948191" cy="972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53685C6-CB9C-4FCE-BA11-003CF789DB07}"/>
                </a:ext>
              </a:extLst>
            </p:cNvPr>
            <p:cNvSpPr/>
            <p:nvPr/>
          </p:nvSpPr>
          <p:spPr>
            <a:xfrm>
              <a:off x="2478133" y="2560891"/>
              <a:ext cx="948191" cy="972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D75F03-0336-4084-86A0-7434E63B545D}"/>
                </a:ext>
              </a:extLst>
            </p:cNvPr>
            <p:cNvSpPr/>
            <p:nvPr/>
          </p:nvSpPr>
          <p:spPr>
            <a:xfrm>
              <a:off x="1437283" y="2548872"/>
              <a:ext cx="948191" cy="972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E95540-CFEB-42B3-AC15-1CFAA5F3FDE2}"/>
                </a:ext>
              </a:extLst>
            </p:cNvPr>
            <p:cNvSpPr/>
            <p:nvPr/>
          </p:nvSpPr>
          <p:spPr>
            <a:xfrm>
              <a:off x="1452639" y="3649058"/>
              <a:ext cx="948191" cy="972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룸</a:t>
              </a:r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1ACDC1C6-F952-4041-B1FA-AF145E8E497A}"/>
                </a:ext>
              </a:extLst>
            </p:cNvPr>
            <p:cNvSpPr/>
            <p:nvPr/>
          </p:nvSpPr>
          <p:spPr>
            <a:xfrm>
              <a:off x="1068410" y="2161731"/>
              <a:ext cx="249524" cy="25878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31" name="별: 꼭짓점 5개 30">
              <a:extLst>
                <a:ext uri="{FF2B5EF4-FFF2-40B4-BE49-F238E27FC236}">
                  <a16:creationId xmlns:a16="http://schemas.microsoft.com/office/drawing/2014/main" id="{BD61F8C0-5A7C-45AF-A57D-0D88FDB53481}"/>
                </a:ext>
              </a:extLst>
            </p:cNvPr>
            <p:cNvSpPr/>
            <p:nvPr/>
          </p:nvSpPr>
          <p:spPr>
            <a:xfrm>
              <a:off x="2100348" y="2134264"/>
              <a:ext cx="249524" cy="25878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8C7438CE-2EA5-4BB7-ABEB-21A7362A9389}"/>
                </a:ext>
              </a:extLst>
            </p:cNvPr>
            <p:cNvSpPr/>
            <p:nvPr/>
          </p:nvSpPr>
          <p:spPr>
            <a:xfrm>
              <a:off x="3113173" y="2134265"/>
              <a:ext cx="249524" cy="25878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08DC748A-B1F6-4366-B582-40336D15A8CD}"/>
                </a:ext>
              </a:extLst>
            </p:cNvPr>
            <p:cNvSpPr/>
            <p:nvPr/>
          </p:nvSpPr>
          <p:spPr>
            <a:xfrm>
              <a:off x="3129436" y="3154105"/>
              <a:ext cx="249524" cy="25878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37" name="별: 꼭짓점 5개 36">
              <a:extLst>
                <a:ext uri="{FF2B5EF4-FFF2-40B4-BE49-F238E27FC236}">
                  <a16:creationId xmlns:a16="http://schemas.microsoft.com/office/drawing/2014/main" id="{E9A4C569-F308-4C33-B419-7981D7BC38D6}"/>
                </a:ext>
              </a:extLst>
            </p:cNvPr>
            <p:cNvSpPr/>
            <p:nvPr/>
          </p:nvSpPr>
          <p:spPr>
            <a:xfrm>
              <a:off x="2105196" y="3173786"/>
              <a:ext cx="249524" cy="25878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E1BD2120-7A07-4D89-A070-34F60DB06D2E}"/>
                </a:ext>
              </a:extLst>
            </p:cNvPr>
            <p:cNvSpPr/>
            <p:nvPr/>
          </p:nvSpPr>
          <p:spPr>
            <a:xfrm>
              <a:off x="2100348" y="4279260"/>
              <a:ext cx="249524" cy="258789"/>
            </a:xfrm>
            <a:prstGeom prst="star5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AAC820B9-2FA6-4CA7-AD6C-2FA26942ABBB}"/>
                </a:ext>
              </a:extLst>
            </p:cNvPr>
            <p:cNvSpPr/>
            <p:nvPr/>
          </p:nvSpPr>
          <p:spPr>
            <a:xfrm>
              <a:off x="1447217" y="2211797"/>
              <a:ext cx="404017" cy="158656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422481D1-EC84-4C65-B65C-588220B71A27}"/>
                </a:ext>
              </a:extLst>
            </p:cNvPr>
            <p:cNvSpPr/>
            <p:nvPr/>
          </p:nvSpPr>
          <p:spPr>
            <a:xfrm>
              <a:off x="2486122" y="2231799"/>
              <a:ext cx="404017" cy="158656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64" name="화살표: 아래쪽 63">
              <a:extLst>
                <a:ext uri="{FF2B5EF4-FFF2-40B4-BE49-F238E27FC236}">
                  <a16:creationId xmlns:a16="http://schemas.microsoft.com/office/drawing/2014/main" id="{0EFFB47E-F1D7-4B7A-8ABD-13D1760B3018}"/>
                </a:ext>
              </a:extLst>
            </p:cNvPr>
            <p:cNvSpPr/>
            <p:nvPr/>
          </p:nvSpPr>
          <p:spPr>
            <a:xfrm>
              <a:off x="3160003" y="2530566"/>
              <a:ext cx="188389" cy="425377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65" name="화살표: 왼쪽 64">
              <a:extLst>
                <a:ext uri="{FF2B5EF4-FFF2-40B4-BE49-F238E27FC236}">
                  <a16:creationId xmlns:a16="http://schemas.microsoft.com/office/drawing/2014/main" id="{AC180627-C1DA-453D-95E5-CD0B7B2486EA}"/>
                </a:ext>
              </a:extLst>
            </p:cNvPr>
            <p:cNvSpPr/>
            <p:nvPr/>
          </p:nvSpPr>
          <p:spPr>
            <a:xfrm>
              <a:off x="2512835" y="3230898"/>
              <a:ext cx="385412" cy="224596"/>
            </a:xfrm>
            <a:prstGeom prst="lef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66" name="화살표: 아래쪽 65">
              <a:extLst>
                <a:ext uri="{FF2B5EF4-FFF2-40B4-BE49-F238E27FC236}">
                  <a16:creationId xmlns:a16="http://schemas.microsoft.com/office/drawing/2014/main" id="{DF7F547C-D463-4A58-8E39-3FA9AE09DC2C}"/>
                </a:ext>
              </a:extLst>
            </p:cNvPr>
            <p:cNvSpPr/>
            <p:nvPr/>
          </p:nvSpPr>
          <p:spPr>
            <a:xfrm>
              <a:off x="2139355" y="3627386"/>
              <a:ext cx="188389" cy="425377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8A81F7A-6DCA-4549-B15B-E20C63E1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61" y="1864453"/>
            <a:ext cx="3791479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0303F6-D5FC-473F-9207-A54CBF88C5E0}"/>
              </a:ext>
            </a:extLst>
          </p:cNvPr>
          <p:cNvSpPr txBox="1"/>
          <p:nvPr/>
        </p:nvSpPr>
        <p:spPr>
          <a:xfrm>
            <a:off x="6958353" y="2564390"/>
            <a:ext cx="19134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룸메이커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E6C3D-93A8-480E-A57A-49639FAC61F0}"/>
              </a:ext>
            </a:extLst>
          </p:cNvPr>
          <p:cNvSpPr txBox="1"/>
          <p:nvPr/>
        </p:nvSpPr>
        <p:spPr>
          <a:xfrm>
            <a:off x="7115840" y="4570366"/>
            <a:ext cx="2589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해당 인덱스에 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이미 방이 존재 한다면 문 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OPEN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F42909-047F-4C44-AA60-E838E22FB369}"/>
              </a:ext>
            </a:extLst>
          </p:cNvPr>
          <p:cNvSpPr txBox="1"/>
          <p:nvPr/>
        </p:nvSpPr>
        <p:spPr>
          <a:xfrm>
            <a:off x="7115840" y="5582504"/>
            <a:ext cx="25896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방이 없다면 방을 만든다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  <a:endParaRPr lang="ko-KR" altLang="en-US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4DA369-0199-4CFB-A470-EE10A5049B6B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soul</a:t>
            </a:r>
          </a:p>
        </p:txBody>
      </p:sp>
    </p:spTree>
    <p:extLst>
      <p:ext uri="{BB962C8B-B14F-4D97-AF65-F5344CB8AC3E}">
        <p14:creationId xmlns:p14="http://schemas.microsoft.com/office/powerpoint/2010/main" val="3800172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6509E0-BB37-49D4-BA99-124ED21845FD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BBEA5-3B29-4FE4-9538-6A4247886B2E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64DCC-B4A5-49E7-9A98-76E59AA325EA}"/>
              </a:ext>
            </a:extLst>
          </p:cNvPr>
          <p:cNvSpPr txBox="1"/>
          <p:nvPr/>
        </p:nvSpPr>
        <p:spPr>
          <a:xfrm>
            <a:off x="7977336" y="-366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캐릭터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58E83C-9587-4F37-96AD-D6F31BCABAFC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1DAE3-CBF5-4FC6-9CB1-9C093FB63CB2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62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80A05B-B590-4E64-8F55-DBCE4DC4C326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1939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8AF810-2C9C-414A-9079-3AE86A8C069F}"/>
              </a:ext>
            </a:extLst>
          </p:cNvPr>
          <p:cNvSpPr/>
          <p:nvPr/>
        </p:nvSpPr>
        <p:spPr>
          <a:xfrm>
            <a:off x="176381" y="1112400"/>
            <a:ext cx="1739351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121DC-D4EA-462F-858B-AC083077718C}"/>
              </a:ext>
            </a:extLst>
          </p:cNvPr>
          <p:cNvSpPr txBox="1"/>
          <p:nvPr/>
        </p:nvSpPr>
        <p:spPr>
          <a:xfrm>
            <a:off x="204753" y="792000"/>
            <a:ext cx="2075204" cy="29238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[1].</a:t>
            </a:r>
            <a:r>
              <a:rPr lang="ko-KR" altLang="en-US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캐릭터 무기</a:t>
            </a:r>
            <a:endParaRPr lang="en-US" altLang="ko-KR" sz="1300" dirty="0">
              <a:solidFill>
                <a:schemeClr val="tx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DE92E7E-8055-4331-9D56-BA49C93D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7" y="1794200"/>
            <a:ext cx="1484120" cy="104810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C75241F-D928-49B6-B10D-5FAC4BA8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75" y="1761445"/>
            <a:ext cx="1202482" cy="106596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A4BD333-1FE3-4928-BE83-BE76A9F15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7"/>
          <a:stretch/>
        </p:blipFill>
        <p:spPr>
          <a:xfrm>
            <a:off x="344487" y="3335148"/>
            <a:ext cx="4886185" cy="2825247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E809DFD6-6928-47F4-839D-D90EBD527B87}"/>
              </a:ext>
            </a:extLst>
          </p:cNvPr>
          <p:cNvSpPr/>
          <p:nvPr/>
        </p:nvSpPr>
        <p:spPr>
          <a:xfrm>
            <a:off x="344488" y="5229200"/>
            <a:ext cx="720080" cy="659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7CA07D3-38FD-46D1-B565-F53BE127D2D8}"/>
              </a:ext>
            </a:extLst>
          </p:cNvPr>
          <p:cNvSpPr/>
          <p:nvPr/>
        </p:nvSpPr>
        <p:spPr>
          <a:xfrm>
            <a:off x="2543275" y="4227624"/>
            <a:ext cx="586852" cy="58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6B9F47-BAEB-4F95-8947-B32F6D777F7F}"/>
              </a:ext>
            </a:extLst>
          </p:cNvPr>
          <p:cNvSpPr txBox="1"/>
          <p:nvPr/>
        </p:nvSpPr>
        <p:spPr>
          <a:xfrm>
            <a:off x="4233033" y="1917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플레이어가 현재 착용 중인 총에 따라 다른 총알이 나가게 구현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DF46F3-EE27-429A-A9FB-32E577D83600}"/>
              </a:ext>
            </a:extLst>
          </p:cNvPr>
          <p:cNvSpPr txBox="1"/>
          <p:nvPr/>
        </p:nvSpPr>
        <p:spPr>
          <a:xfrm>
            <a:off x="5709084" y="4336411"/>
            <a:ext cx="3816424" cy="92333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마우스 위치에 따라서 총의 방향이 돌아가며 그 방향으로 총알이 발사되게 구현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3061897-F9A3-4EEA-8527-C90F002B0C24}"/>
              </a:ext>
            </a:extLst>
          </p:cNvPr>
          <p:cNvCxnSpPr>
            <a:stCxn id="48" idx="6"/>
            <a:endCxn id="50" idx="1"/>
          </p:cNvCxnSpPr>
          <p:nvPr/>
        </p:nvCxnSpPr>
        <p:spPr>
          <a:xfrm>
            <a:off x="3130127" y="4521700"/>
            <a:ext cx="2578957" cy="27637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DD10C7F9-6BB9-44E8-B4DC-2B238C8DAB06}"/>
              </a:ext>
            </a:extLst>
          </p:cNvPr>
          <p:cNvCxnSpPr>
            <a:stCxn id="46" idx="6"/>
            <a:endCxn id="50" idx="1"/>
          </p:cNvCxnSpPr>
          <p:nvPr/>
        </p:nvCxnSpPr>
        <p:spPr>
          <a:xfrm flipV="1">
            <a:off x="1064568" y="4798076"/>
            <a:ext cx="4644516" cy="76085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B11B4A-805F-47CC-A8CE-FD69D77EC4F5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soul</a:t>
            </a:r>
          </a:p>
        </p:txBody>
      </p:sp>
    </p:spTree>
    <p:extLst>
      <p:ext uri="{BB962C8B-B14F-4D97-AF65-F5344CB8AC3E}">
        <p14:creationId xmlns:p14="http://schemas.microsoft.com/office/powerpoint/2010/main" val="1007581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0F56D1-FFB4-41B5-B63E-1279588FD436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C0131-2784-4F09-8896-8DEA9FAD61FF}"/>
              </a:ext>
            </a:extLst>
          </p:cNvPr>
          <p:cNvSpPr txBox="1"/>
          <p:nvPr/>
        </p:nvSpPr>
        <p:spPr>
          <a:xfrm>
            <a:off x="3892187" y="-62825"/>
            <a:ext cx="2121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7702E-6C4B-4BCD-AE2C-DF20967E3D4E}"/>
              </a:ext>
            </a:extLst>
          </p:cNvPr>
          <p:cNvSpPr txBox="1"/>
          <p:nvPr/>
        </p:nvSpPr>
        <p:spPr>
          <a:xfrm>
            <a:off x="7905328" y="-3667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</a:t>
            </a:r>
            <a:r>
              <a: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타일 맵</a:t>
            </a:r>
            <a:endParaRPr lang="en-US" altLang="ko-KR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80BA70-108A-418D-A674-FFB4F2D13303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D4595-EEB5-47D8-92BB-3554D13A93A9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63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8783DE-366F-4C38-B58F-36946F2250F1}"/>
              </a:ext>
            </a:extLst>
          </p:cNvPr>
          <p:cNvCxnSpPr>
            <a:cxnSpLocks/>
          </p:cNvCxnSpPr>
          <p:nvPr/>
        </p:nvCxnSpPr>
        <p:spPr>
          <a:xfrm flipV="1">
            <a:off x="223579" y="1114985"/>
            <a:ext cx="9193917" cy="29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BF0649-40AF-47A4-BE07-E360EEE95728}"/>
              </a:ext>
            </a:extLst>
          </p:cNvPr>
          <p:cNvSpPr/>
          <p:nvPr/>
        </p:nvSpPr>
        <p:spPr>
          <a:xfrm>
            <a:off x="164724" y="1112400"/>
            <a:ext cx="1437480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4FE821-A641-4C83-B37A-64978671BAE0}"/>
              </a:ext>
            </a:extLst>
          </p:cNvPr>
          <p:cNvGrpSpPr/>
          <p:nvPr/>
        </p:nvGrpSpPr>
        <p:grpSpPr>
          <a:xfrm>
            <a:off x="204753" y="792000"/>
            <a:ext cx="4925657" cy="292388"/>
            <a:chOff x="204753" y="792000"/>
            <a:chExt cx="4925657" cy="29238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A1FE29-A0A8-4E0B-9DA1-508B0BCB102F}"/>
                </a:ext>
              </a:extLst>
            </p:cNvPr>
            <p:cNvSpPr txBox="1"/>
            <p:nvPr/>
          </p:nvSpPr>
          <p:spPr>
            <a:xfrm>
              <a:off x="204753" y="792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타일 생성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254814-FA29-463E-8AF4-D783B63AD167}"/>
                </a:ext>
              </a:extLst>
            </p:cNvPr>
            <p:cNvSpPr txBox="1"/>
            <p:nvPr/>
          </p:nvSpPr>
          <p:spPr>
            <a:xfrm>
              <a:off x="3008784" y="792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타일 복사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34F67FA8-F009-485A-9BCE-3A159963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79" y="1760508"/>
            <a:ext cx="2785737" cy="25773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B125C83-6CAC-414D-BF67-E720A4FE0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6" t="28080" r="44177" b="11596"/>
          <a:stretch/>
        </p:blipFill>
        <p:spPr>
          <a:xfrm>
            <a:off x="7689611" y="2197667"/>
            <a:ext cx="1851102" cy="197208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5B0032A-C90E-4597-9144-99D1F66CC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14" y="1435090"/>
            <a:ext cx="4685142" cy="3634534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852B80BA-5113-47AE-A4FB-3387E51FD011}"/>
              </a:ext>
            </a:extLst>
          </p:cNvPr>
          <p:cNvSpPr/>
          <p:nvPr/>
        </p:nvSpPr>
        <p:spPr>
          <a:xfrm>
            <a:off x="1975102" y="2199659"/>
            <a:ext cx="648071" cy="710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718B586-2FA3-4319-9AE6-A8571411F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606" y="2805679"/>
            <a:ext cx="2109216" cy="192310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EF69FAD-DF42-449E-8DFC-E6D439F49E3A}"/>
              </a:ext>
            </a:extLst>
          </p:cNvPr>
          <p:cNvCxnSpPr>
            <a:stCxn id="37" idx="4"/>
            <a:endCxn id="39" idx="1"/>
          </p:cNvCxnSpPr>
          <p:nvPr/>
        </p:nvCxnSpPr>
        <p:spPr>
          <a:xfrm rot="16200000" flipH="1">
            <a:off x="2102191" y="3106819"/>
            <a:ext cx="857362" cy="46346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C23A69D2-DD4B-4241-A79D-FD45F7583979}"/>
              </a:ext>
            </a:extLst>
          </p:cNvPr>
          <p:cNvSpPr/>
          <p:nvPr/>
        </p:nvSpPr>
        <p:spPr>
          <a:xfrm>
            <a:off x="6508285" y="2170489"/>
            <a:ext cx="648071" cy="710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BA26193-B744-4958-8577-A7C905642B70}"/>
              </a:ext>
            </a:extLst>
          </p:cNvPr>
          <p:cNvCxnSpPr>
            <a:cxnSpLocks/>
            <a:stCxn id="44" idx="4"/>
            <a:endCxn id="32" idx="1"/>
          </p:cNvCxnSpPr>
          <p:nvPr/>
        </p:nvCxnSpPr>
        <p:spPr>
          <a:xfrm rot="16200000" flipH="1">
            <a:off x="7109463" y="2603560"/>
            <a:ext cx="303006" cy="85729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605F0A9-75AF-41D3-8201-6C0856E89469}"/>
              </a:ext>
            </a:extLst>
          </p:cNvPr>
          <p:cNvSpPr txBox="1"/>
          <p:nvPr/>
        </p:nvSpPr>
        <p:spPr>
          <a:xfrm>
            <a:off x="2521070" y="5056950"/>
            <a:ext cx="2719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타일맵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이미지 원하는 부분 클릭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958317-513D-48D7-85C3-577F9AA74873}"/>
              </a:ext>
            </a:extLst>
          </p:cNvPr>
          <p:cNvCxnSpPr/>
          <p:nvPr/>
        </p:nvCxnSpPr>
        <p:spPr>
          <a:xfrm flipV="1">
            <a:off x="3800872" y="4838330"/>
            <a:ext cx="7648" cy="30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5460A1-1447-4914-BFCF-4A53D4B33C82}"/>
              </a:ext>
            </a:extLst>
          </p:cNvPr>
          <p:cNvCxnSpPr>
            <a:stCxn id="39" idx="2"/>
            <a:endCxn id="2" idx="0"/>
          </p:cNvCxnSpPr>
          <p:nvPr/>
        </p:nvCxnSpPr>
        <p:spPr>
          <a:xfrm>
            <a:off x="3817214" y="4728788"/>
            <a:ext cx="63837" cy="328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4C4B8EE-9CB3-4BE1-B57D-BDC431FF27A6}"/>
              </a:ext>
            </a:extLst>
          </p:cNvPr>
          <p:cNvSpPr/>
          <p:nvPr/>
        </p:nvSpPr>
        <p:spPr>
          <a:xfrm>
            <a:off x="5287583" y="2943184"/>
            <a:ext cx="518854" cy="3751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F21BA-3068-49BA-9DE9-6A8F62354EE1}"/>
              </a:ext>
            </a:extLst>
          </p:cNvPr>
          <p:cNvSpPr txBox="1"/>
          <p:nvPr/>
        </p:nvSpPr>
        <p:spPr>
          <a:xfrm>
            <a:off x="6307400" y="4592788"/>
            <a:ext cx="29596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지형의 원하는 부분 클릭</a:t>
            </a:r>
            <a:endParaRPr lang="en-US" altLang="ko-KR" sz="13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이전에 클릭했던 타일 이미지 적용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D08560-7317-4FC4-9A0F-457995DCA2E1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flipH="1">
            <a:off x="7787226" y="4169748"/>
            <a:ext cx="827936" cy="423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6AC4E4-15FB-49BF-97F4-A4C1554FEBEC}"/>
              </a:ext>
            </a:extLst>
          </p:cNvPr>
          <p:cNvSpPr txBox="1"/>
          <p:nvPr/>
        </p:nvSpPr>
        <p:spPr>
          <a:xfrm>
            <a:off x="14563" y="-27384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soul</a:t>
            </a:r>
          </a:p>
        </p:txBody>
      </p:sp>
    </p:spTree>
    <p:extLst>
      <p:ext uri="{BB962C8B-B14F-4D97-AF65-F5344CB8AC3E}">
        <p14:creationId xmlns:p14="http://schemas.microsoft.com/office/powerpoint/2010/main" val="728390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5B52C-015C-4898-B53A-8C8E621BF046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8FDF83-5DCC-40C7-A87F-A93B2811D59F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8DF3FD-1AD5-4A67-B465-5AA94E81F5A1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B1E6C-0414-4F3F-99C3-8F631865365A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64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FAFBDE4C-D94F-4F7E-8F66-D7F8A8B1F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89" y="1273252"/>
            <a:ext cx="2831087" cy="2009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AC202B61-E3E3-4B9D-B5E6-2F88BAC7B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29" y="1303753"/>
            <a:ext cx="3032156" cy="2009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2D572E51-C714-4FA7-8D1E-279E2FD31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29" y="3574216"/>
            <a:ext cx="2046253" cy="220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A707394-675A-4341-B644-05E2ED7F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817" y="3635720"/>
            <a:ext cx="2831087" cy="2159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245AAB9-1BFC-495B-A99F-CF597ABECC96}"/>
              </a:ext>
            </a:extLst>
          </p:cNvPr>
          <p:cNvSpPr txBox="1"/>
          <p:nvPr/>
        </p:nvSpPr>
        <p:spPr>
          <a:xfrm>
            <a:off x="6396904" y="4325434"/>
            <a:ext cx="3143287" cy="646331"/>
          </a:xfrm>
          <a:prstGeom prst="rect">
            <a:avLst/>
          </a:prstGeom>
          <a:noFill/>
          <a:ln w="28575">
            <a:solidFill>
              <a:srgbClr val="528FC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C++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처음 배울 때 콘솔로 만들어 보았던 미니 게임들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31A01-7CDA-4C03-8842-B817F4FC2B4B}"/>
              </a:ext>
            </a:extLst>
          </p:cNvPr>
          <p:cNvSpPr txBox="1"/>
          <p:nvPr/>
        </p:nvSpPr>
        <p:spPr>
          <a:xfrm>
            <a:off x="-15552" y="-27384"/>
            <a:ext cx="258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MINI GAME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254C8-C8F3-4AE1-B6D4-A4751EFC0858}"/>
              </a:ext>
            </a:extLst>
          </p:cNvPr>
          <p:cNvSpPr txBox="1"/>
          <p:nvPr/>
        </p:nvSpPr>
        <p:spPr>
          <a:xfrm>
            <a:off x="1424608" y="5795518"/>
            <a:ext cx="1459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길찾기</a:t>
            </a:r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게임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D7855-EFFA-437C-9BF8-47DC97F248AC}"/>
              </a:ext>
            </a:extLst>
          </p:cNvPr>
          <p:cNvSpPr txBox="1"/>
          <p:nvPr/>
        </p:nvSpPr>
        <p:spPr>
          <a:xfrm>
            <a:off x="4376936" y="5829715"/>
            <a:ext cx="1459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3.6.9</a:t>
            </a:r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게임</a:t>
            </a:r>
            <a:endParaRPr lang="en-US" altLang="ko-KR" sz="12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685AE3-0050-43BE-BA01-4733228780DE}"/>
              </a:ext>
            </a:extLst>
          </p:cNvPr>
          <p:cNvSpPr txBox="1"/>
          <p:nvPr/>
        </p:nvSpPr>
        <p:spPr>
          <a:xfrm>
            <a:off x="1996655" y="1026754"/>
            <a:ext cx="1459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TEXT RPG</a:t>
            </a:r>
            <a:endParaRPr lang="ko-KR" altLang="en-US" sz="12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BBC604-51DD-4418-A6ED-2C9DC2DC8C73}"/>
              </a:ext>
            </a:extLst>
          </p:cNvPr>
          <p:cNvSpPr txBox="1"/>
          <p:nvPr/>
        </p:nvSpPr>
        <p:spPr>
          <a:xfrm>
            <a:off x="5241032" y="1026753"/>
            <a:ext cx="1459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숫자 야구</a:t>
            </a:r>
          </a:p>
        </p:txBody>
      </p:sp>
    </p:spTree>
    <p:extLst>
      <p:ext uri="{BB962C8B-B14F-4D97-AF65-F5344CB8AC3E}">
        <p14:creationId xmlns:p14="http://schemas.microsoft.com/office/powerpoint/2010/main" val="1802553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A42E36-20C2-4309-B2AE-D5696EE5D4EE}"/>
              </a:ext>
            </a:extLst>
          </p:cNvPr>
          <p:cNvSpPr txBox="1"/>
          <p:nvPr/>
        </p:nvSpPr>
        <p:spPr>
          <a:xfrm>
            <a:off x="-15552" y="-8383"/>
            <a:ext cx="17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Edit Undo BRK" pitchFamily="2" charset="-127"/>
              </a:rPr>
              <a:t>Client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F5C5E3-E04F-44A7-BD05-393D9D49D2B3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14A683-E488-4E60-BCA7-0AF158169343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313B0-BC3E-4082-B600-2C52EE3E5EC1}"/>
              </a:ext>
            </a:extLst>
          </p:cNvPr>
          <p:cNvSpPr txBox="1"/>
          <p:nvPr/>
        </p:nvSpPr>
        <p:spPr>
          <a:xfrm>
            <a:off x="954380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65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34DC437F-433E-4315-B986-62A4197FB49B}"/>
              </a:ext>
            </a:extLst>
          </p:cNvPr>
          <p:cNvSpPr/>
          <p:nvPr/>
        </p:nvSpPr>
        <p:spPr>
          <a:xfrm>
            <a:off x="272480" y="1751536"/>
            <a:ext cx="3452943" cy="1512165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TCP/IP </a:t>
            </a:r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소켓 서버 프로그래밍공부 중입니다</a:t>
            </a:r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888DF5-32B6-462A-B7E2-D44F20D20212}"/>
              </a:ext>
            </a:extLst>
          </p:cNvPr>
          <p:cNvGrpSpPr/>
          <p:nvPr/>
        </p:nvGrpSpPr>
        <p:grpSpPr>
          <a:xfrm>
            <a:off x="4200777" y="995454"/>
            <a:ext cx="5239192" cy="2678931"/>
            <a:chOff x="4088904" y="1745042"/>
            <a:chExt cx="5239192" cy="267893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89B6B66-56EE-4FC3-A6FF-50EB14F3F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8904" y="1745042"/>
              <a:ext cx="4393100" cy="151216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4551D12-7FCE-4907-9C72-6F9F1F42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8904" y="3221364"/>
              <a:ext cx="5239192" cy="120260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F4985D5-D733-400B-B6D9-D8C7F3C40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7933" y="2387188"/>
              <a:ext cx="4988603" cy="894580"/>
            </a:xfrm>
            <a:prstGeom prst="rect">
              <a:avLst/>
            </a:prstGeom>
          </p:spPr>
        </p:pic>
      </p:grp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CFE6C765-E726-4ACC-A407-A8FE1BFF1630}"/>
              </a:ext>
            </a:extLst>
          </p:cNvPr>
          <p:cNvCxnSpPr>
            <a:cxnSpLocks/>
            <a:stCxn id="28" idx="0"/>
            <a:endCxn id="32" idx="1"/>
          </p:cNvCxnSpPr>
          <p:nvPr/>
        </p:nvCxnSpPr>
        <p:spPr>
          <a:xfrm flipV="1">
            <a:off x="3725423" y="1751537"/>
            <a:ext cx="475354" cy="75608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잘린 한쪽 모서리 51">
            <a:extLst>
              <a:ext uri="{FF2B5EF4-FFF2-40B4-BE49-F238E27FC236}">
                <a16:creationId xmlns:a16="http://schemas.microsoft.com/office/drawing/2014/main" id="{C3228D5C-516E-4FCF-B5DB-B65AA9A46F14}"/>
              </a:ext>
            </a:extLst>
          </p:cNvPr>
          <p:cNvSpPr/>
          <p:nvPr/>
        </p:nvSpPr>
        <p:spPr>
          <a:xfrm>
            <a:off x="272480" y="4272322"/>
            <a:ext cx="3413474" cy="1407112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언리얼</a:t>
            </a:r>
            <a:r>
              <a:rPr lang="ko-KR" altLang="en-US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엔진 공부 중 입니다</a:t>
            </a:r>
            <a:r>
              <a:rPr lang="en-US" altLang="ko-KR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65C17D8-8A04-49F6-9BD3-5A110AE99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244" y="3857415"/>
            <a:ext cx="5507726" cy="2586584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756A64A-27E3-4504-A052-FE350B2E9A93}"/>
              </a:ext>
            </a:extLst>
          </p:cNvPr>
          <p:cNvCxnSpPr>
            <a:cxnSpLocks/>
            <a:stCxn id="52" idx="0"/>
            <a:endCxn id="24" idx="1"/>
          </p:cNvCxnSpPr>
          <p:nvPr/>
        </p:nvCxnSpPr>
        <p:spPr>
          <a:xfrm>
            <a:off x="3685954" y="4975878"/>
            <a:ext cx="484290" cy="17482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8EAED7-DF9D-4A67-A8DC-0CA4C3FF1C1F}"/>
              </a:ext>
            </a:extLst>
          </p:cNvPr>
          <p:cNvSpPr txBox="1"/>
          <p:nvPr/>
        </p:nvSpPr>
        <p:spPr>
          <a:xfrm>
            <a:off x="-15552" y="-27384"/>
            <a:ext cx="258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66508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cxnSpLocks/>
          </p:cNvCxnSpPr>
          <p:nvPr/>
        </p:nvCxnSpPr>
        <p:spPr>
          <a:xfrm>
            <a:off x="14097" y="-3430"/>
            <a:ext cx="1914567" cy="30003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9864" y="2516558"/>
            <a:ext cx="9159640" cy="16312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spc="-54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감사합니다</a:t>
            </a: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7833322" y="3933058"/>
            <a:ext cx="2072679" cy="29249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EE80C7D-4670-460F-B400-9E518BA5A44B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832D70-D234-4F85-ABBB-E236CE71A413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26CE00-7C5E-4909-B30A-B6289E506874}"/>
              </a:ext>
            </a:extLst>
          </p:cNvPr>
          <p:cNvGrpSpPr/>
          <p:nvPr/>
        </p:nvGrpSpPr>
        <p:grpSpPr>
          <a:xfrm>
            <a:off x="776536" y="1340393"/>
            <a:ext cx="3711559" cy="2484694"/>
            <a:chOff x="689629" y="1731026"/>
            <a:chExt cx="3711559" cy="248469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E9590E-BCBE-44E2-BBAA-0264BDBD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528" y="2142185"/>
              <a:ext cx="3696660" cy="20735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2AC6C1-2506-42E1-9DCF-0365A48DCECE}"/>
                </a:ext>
              </a:extLst>
            </p:cNvPr>
            <p:cNvSpPr txBox="1"/>
            <p:nvPr/>
          </p:nvSpPr>
          <p:spPr>
            <a:xfrm>
              <a:off x="689629" y="1731026"/>
              <a:ext cx="246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원 충돌 구현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918A0F-B7ED-4CC1-AD8E-BBD2E985C839}"/>
              </a:ext>
            </a:extLst>
          </p:cNvPr>
          <p:cNvGrpSpPr/>
          <p:nvPr/>
        </p:nvGrpSpPr>
        <p:grpSpPr>
          <a:xfrm>
            <a:off x="791436" y="3863814"/>
            <a:ext cx="3696659" cy="2639583"/>
            <a:chOff x="3456000" y="3996548"/>
            <a:chExt cx="2663522" cy="26395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D8B99-9F3C-4F6E-9D25-227102334DA1}"/>
                </a:ext>
              </a:extLst>
            </p:cNvPr>
            <p:cNvSpPr txBox="1"/>
            <p:nvPr/>
          </p:nvSpPr>
          <p:spPr>
            <a:xfrm>
              <a:off x="3656856" y="3996548"/>
              <a:ext cx="246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캡슐 충돌 구현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2D4AA0C-DD1C-401A-872A-2B3569E1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000" y="4343326"/>
              <a:ext cx="2663522" cy="229280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B7589CC-DFE9-488A-83FE-DFD4B5EE4558}"/>
              </a:ext>
            </a:extLst>
          </p:cNvPr>
          <p:cNvSpPr txBox="1"/>
          <p:nvPr/>
        </p:nvSpPr>
        <p:spPr>
          <a:xfrm>
            <a:off x="9633520" y="6584644"/>
            <a:ext cx="4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7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900FC3-CD1D-4ADA-9056-536FFD2EF5A4}"/>
              </a:ext>
            </a:extLst>
          </p:cNvPr>
          <p:cNvGrpSpPr/>
          <p:nvPr/>
        </p:nvGrpSpPr>
        <p:grpSpPr>
          <a:xfrm>
            <a:off x="5057013" y="1412776"/>
            <a:ext cx="3696660" cy="2375048"/>
            <a:chOff x="4520952" y="1571035"/>
            <a:chExt cx="3696660" cy="237504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BED64D-F0DC-4040-B665-2443139D4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0952" y="1908602"/>
              <a:ext cx="3696660" cy="2037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D33698-A022-4FF4-92D8-E1C6CD708527}"/>
                </a:ext>
              </a:extLst>
            </p:cNvPr>
            <p:cNvSpPr txBox="1"/>
            <p:nvPr/>
          </p:nvSpPr>
          <p:spPr>
            <a:xfrm>
              <a:off x="4520952" y="1571035"/>
              <a:ext cx="246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OBB</a:t>
              </a:r>
              <a:r>
                <a:rPr lang="ko-KR" alt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충돌 구현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724357-EDE9-4CE5-90AE-F7E2F902BB7A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A5FDFB-BDEF-4D3B-A53A-C901C0613341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FC6130-BA7A-431C-B714-5CA0B6D5D1B0}"/>
              </a:ext>
            </a:extLst>
          </p:cNvPr>
          <p:cNvSpPr txBox="1"/>
          <p:nvPr/>
        </p:nvSpPr>
        <p:spPr>
          <a:xfrm>
            <a:off x="7977336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Ⅰ. </a:t>
            </a:r>
            <a:r>
              <a:rPr lang="en-US" altLang="ko-KR" sz="2000" b="1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FrameWork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54D18C-7093-4977-929E-77657C340240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C6EC675-7C41-4D4B-8238-58C71905CB8E}"/>
              </a:ext>
            </a:extLst>
          </p:cNvPr>
          <p:cNvGrpSpPr/>
          <p:nvPr/>
        </p:nvGrpSpPr>
        <p:grpSpPr>
          <a:xfrm>
            <a:off x="204753" y="792000"/>
            <a:ext cx="8548920" cy="292388"/>
            <a:chOff x="204753" y="792000"/>
            <a:chExt cx="8548920" cy="2923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A5EF47-8921-4856-B97D-A797AA26E7FF}"/>
                </a:ext>
              </a:extLst>
            </p:cNvPr>
            <p:cNvSpPr txBox="1"/>
            <p:nvPr/>
          </p:nvSpPr>
          <p:spPr>
            <a:xfrm>
              <a:off x="204753" y="792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0E55D0-82E2-4829-AA7B-99AD800622A9}"/>
                </a:ext>
              </a:extLst>
            </p:cNvPr>
            <p:cNvSpPr txBox="1"/>
            <p:nvPr/>
          </p:nvSpPr>
          <p:spPr>
            <a:xfrm>
              <a:off x="2759366" y="792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섹션 시스템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8779FE-61BD-46D3-991F-123C913D3521}"/>
                </a:ext>
              </a:extLst>
            </p:cNvPr>
            <p:cNvSpPr txBox="1"/>
            <p:nvPr/>
          </p:nvSpPr>
          <p:spPr>
            <a:xfrm>
              <a:off x="5882685" y="792000"/>
              <a:ext cx="2870988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채널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3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프로파일 시스템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B5A529-F5D6-44EF-B206-97F257BFD893}"/>
              </a:ext>
            </a:extLst>
          </p:cNvPr>
          <p:cNvSpPr/>
          <p:nvPr/>
        </p:nvSpPr>
        <p:spPr>
          <a:xfrm>
            <a:off x="200472" y="1112400"/>
            <a:ext cx="891295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531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F98996AF-0899-4844-9B98-E4F68AC9D07E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409941" cy="358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7775752D-0621-424F-B353-47E8DD781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02869"/>
              </p:ext>
            </p:extLst>
          </p:nvPr>
        </p:nvGraphicFramePr>
        <p:xfrm>
          <a:off x="6531691" y="2179610"/>
          <a:ext cx="2872410" cy="1976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696">
                  <a:extLst>
                    <a:ext uri="{9D8B030D-6E8A-4147-A177-3AD203B41FA5}">
                      <a16:colId xmlns:a16="http://schemas.microsoft.com/office/drawing/2014/main" val="2821944459"/>
                    </a:ext>
                  </a:extLst>
                </a:gridCol>
                <a:gridCol w="2306714">
                  <a:extLst>
                    <a:ext uri="{9D8B030D-6E8A-4147-A177-3AD203B41FA5}">
                      <a16:colId xmlns:a16="http://schemas.microsoft.com/office/drawing/2014/main" val="330820723"/>
                    </a:ext>
                  </a:extLst>
                </a:gridCol>
              </a:tblGrid>
              <a:tr h="494142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플레이어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충돌체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05811"/>
                  </a:ext>
                </a:extLst>
              </a:tr>
              <a:tr h="494142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몬스터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충돌체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719582"/>
                  </a:ext>
                </a:extLst>
              </a:tr>
              <a:tr h="494142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보스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충돌체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29967"/>
                  </a:ext>
                </a:extLst>
              </a:tr>
              <a:tr h="494142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지형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둥근모꼴" panose="020B0500000000000000" pitchFamily="50" charset="-127"/>
                          <a:ea typeface="둥근모꼴" panose="020B0500000000000000" pitchFamily="50" charset="-127"/>
                          <a:cs typeface="둥근모꼴" panose="020B0500000000000000" pitchFamily="50" charset="-127"/>
                        </a:rPr>
                        <a:t>충돌체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둥근모꼴" panose="020B0500000000000000" pitchFamily="50" charset="-127"/>
                        <a:ea typeface="둥근모꼴" panose="020B0500000000000000" pitchFamily="50" charset="-127"/>
                        <a:cs typeface="둥근모꼴" panose="020B05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52736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D335D7-57AB-420E-A353-1DBD640C779E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ECC95-2E7E-4158-AE53-F6CC36831FD6}"/>
              </a:ext>
            </a:extLst>
          </p:cNvPr>
          <p:cNvSpPr txBox="1"/>
          <p:nvPr/>
        </p:nvSpPr>
        <p:spPr>
          <a:xfrm>
            <a:off x="9636739" y="6584644"/>
            <a:ext cx="41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8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86B85-0812-44AB-B0ED-122577A6D8C6}"/>
              </a:ext>
            </a:extLst>
          </p:cNvPr>
          <p:cNvSpPr txBox="1"/>
          <p:nvPr/>
        </p:nvSpPr>
        <p:spPr>
          <a:xfrm>
            <a:off x="6336538" y="4675862"/>
            <a:ext cx="3008950" cy="646331"/>
          </a:xfrm>
          <a:prstGeom prst="rect">
            <a:avLst/>
          </a:prstGeom>
          <a:noFill/>
          <a:ln w="28575">
            <a:solidFill>
              <a:srgbClr val="15299E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동일한 섹션 내의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충돌체만 충돌 검사 진행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707FD34-633E-436C-8F0C-9C87ED5D0987}"/>
              </a:ext>
            </a:extLst>
          </p:cNvPr>
          <p:cNvCxnSpPr>
            <a:cxnSpLocks/>
          </p:cNvCxnSpPr>
          <p:nvPr/>
        </p:nvCxnSpPr>
        <p:spPr>
          <a:xfrm flipV="1">
            <a:off x="4339022" y="1740025"/>
            <a:ext cx="973965" cy="46667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2F8E55-D875-4417-BB02-BDF0A9ACE3BE}"/>
              </a:ext>
            </a:extLst>
          </p:cNvPr>
          <p:cNvSpPr txBox="1"/>
          <p:nvPr/>
        </p:nvSpPr>
        <p:spPr>
          <a:xfrm>
            <a:off x="5246312" y="1555359"/>
            <a:ext cx="76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섹션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22AF269-FB17-486D-A550-5AF789A745BB}"/>
              </a:ext>
            </a:extLst>
          </p:cNvPr>
          <p:cNvSpPr/>
          <p:nvPr/>
        </p:nvSpPr>
        <p:spPr>
          <a:xfrm>
            <a:off x="2371874" y="3963399"/>
            <a:ext cx="352425" cy="30321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EA5A24CB-3AAE-400F-B811-E4D671D61FEA}"/>
              </a:ext>
            </a:extLst>
          </p:cNvPr>
          <p:cNvSpPr/>
          <p:nvPr/>
        </p:nvSpPr>
        <p:spPr>
          <a:xfrm>
            <a:off x="6629433" y="2238789"/>
            <a:ext cx="352425" cy="3032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P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C107A6B-6E4A-4CFE-903C-EBA3B1C62624}"/>
              </a:ext>
            </a:extLst>
          </p:cNvPr>
          <p:cNvSpPr/>
          <p:nvPr/>
        </p:nvSpPr>
        <p:spPr>
          <a:xfrm>
            <a:off x="6629433" y="2708920"/>
            <a:ext cx="352425" cy="30321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AA5DF48-8313-4275-AED9-5BEE4F819E51}"/>
              </a:ext>
            </a:extLst>
          </p:cNvPr>
          <p:cNvSpPr/>
          <p:nvPr/>
        </p:nvSpPr>
        <p:spPr>
          <a:xfrm>
            <a:off x="6638958" y="3212976"/>
            <a:ext cx="352425" cy="303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B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1DD00270-70F2-4E06-82CF-421E6E5A97D7}"/>
              </a:ext>
            </a:extLst>
          </p:cNvPr>
          <p:cNvSpPr/>
          <p:nvPr/>
        </p:nvSpPr>
        <p:spPr>
          <a:xfrm>
            <a:off x="6646573" y="3717032"/>
            <a:ext cx="352425" cy="30321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094B0E-E58A-4948-A207-731EA1B38BEE}"/>
              </a:ext>
            </a:extLst>
          </p:cNvPr>
          <p:cNvSpPr txBox="1"/>
          <p:nvPr/>
        </p:nvSpPr>
        <p:spPr>
          <a:xfrm>
            <a:off x="1454360" y="6086658"/>
            <a:ext cx="24905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섹션 시스템 예시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FCE12C0-0CBA-4258-BD61-CF6B94057AE0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E41B24-9249-45FC-8013-B4701C5F99CD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EDB798B-3909-409B-91FF-B490484D658F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섹션 시스템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0B0673-6702-4CD5-AD4A-64C3B761AEA6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채널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3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프로파일 시스템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8AFED4-1338-4C40-9190-2C1029C8CBFA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127198C-7B28-4D73-893F-0AAA19ACD5C3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2CA14C8-AF5E-48C4-8C79-E4EB3B26D813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시스템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177109-04A8-481A-A6D3-066EF859021B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FA8264-546A-4E73-8317-2A5BD8E8593F}"/>
              </a:ext>
            </a:extLst>
          </p:cNvPr>
          <p:cNvSpPr/>
          <p:nvPr/>
        </p:nvSpPr>
        <p:spPr>
          <a:xfrm>
            <a:off x="2792760" y="1112400"/>
            <a:ext cx="2101627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AD930AF-B6EC-40B2-ABD9-61414F0DDFC8}"/>
              </a:ext>
            </a:extLst>
          </p:cNvPr>
          <p:cNvGrpSpPr/>
          <p:nvPr/>
        </p:nvGrpSpPr>
        <p:grpSpPr>
          <a:xfrm>
            <a:off x="933327" y="1818812"/>
            <a:ext cx="3832224" cy="3819527"/>
            <a:chOff x="1241425" y="2225673"/>
            <a:chExt cx="3832224" cy="3819527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8AD4E48A-219D-4DB9-BA69-B85621870BCF}"/>
                </a:ext>
              </a:extLst>
            </p:cNvPr>
            <p:cNvGrpSpPr/>
            <p:nvPr/>
          </p:nvGrpSpPr>
          <p:grpSpPr>
            <a:xfrm>
              <a:off x="1241425" y="4511673"/>
              <a:ext cx="3832224" cy="1533527"/>
              <a:chOff x="1241425" y="4511673"/>
              <a:chExt cx="3832224" cy="1533527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10128190-A247-4C81-A39A-1FAE8419D0B1}"/>
                  </a:ext>
                </a:extLst>
              </p:cNvPr>
              <p:cNvGrpSpPr/>
              <p:nvPr/>
            </p:nvGrpSpPr>
            <p:grpSpPr>
              <a:xfrm>
                <a:off x="1241425" y="4511674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68" name="정육면체 167">
                  <a:extLst>
                    <a:ext uri="{FF2B5EF4-FFF2-40B4-BE49-F238E27FC236}">
                      <a16:creationId xmlns:a16="http://schemas.microsoft.com/office/drawing/2014/main" id="{15963074-A5AF-4F0B-91F8-9082C1EDA7E8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69" name="정육면체 168">
                  <a:extLst>
                    <a:ext uri="{FF2B5EF4-FFF2-40B4-BE49-F238E27FC236}">
                      <a16:creationId xmlns:a16="http://schemas.microsoft.com/office/drawing/2014/main" id="{556E10C3-24F8-4D10-BF1D-F55F1675AC05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E6F42D22-ED03-4985-BDC2-2DFFA2C10C81}"/>
                  </a:ext>
                </a:extLst>
              </p:cNvPr>
              <p:cNvGrpSpPr/>
              <p:nvPr/>
            </p:nvGrpSpPr>
            <p:grpSpPr>
              <a:xfrm>
                <a:off x="2390775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66" name="정육면체 165">
                  <a:extLst>
                    <a:ext uri="{FF2B5EF4-FFF2-40B4-BE49-F238E27FC236}">
                      <a16:creationId xmlns:a16="http://schemas.microsoft.com/office/drawing/2014/main" id="{393268D7-B3C5-4AEB-9A49-76702576D7F5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67" name="정육면체 166">
                  <a:extLst>
                    <a:ext uri="{FF2B5EF4-FFF2-40B4-BE49-F238E27FC236}">
                      <a16:creationId xmlns:a16="http://schemas.microsoft.com/office/drawing/2014/main" id="{D028657A-A90D-4D68-AF46-7F31A13F6966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D916065C-6A58-41B6-B3C8-EA6128F1359F}"/>
                  </a:ext>
                </a:extLst>
              </p:cNvPr>
              <p:cNvGrpSpPr/>
              <p:nvPr/>
            </p:nvGrpSpPr>
            <p:grpSpPr>
              <a:xfrm>
                <a:off x="3540124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64" name="정육면체 163">
                  <a:extLst>
                    <a:ext uri="{FF2B5EF4-FFF2-40B4-BE49-F238E27FC236}">
                      <a16:creationId xmlns:a16="http://schemas.microsoft.com/office/drawing/2014/main" id="{D3FF87E1-98E1-4C41-ACD9-4C3C31F08AC3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65" name="정육면체 164">
                  <a:extLst>
                    <a:ext uri="{FF2B5EF4-FFF2-40B4-BE49-F238E27FC236}">
                      <a16:creationId xmlns:a16="http://schemas.microsoft.com/office/drawing/2014/main" id="{078CEB5F-82C5-41E6-B6EA-489EFBCA9B42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0DC80F0-49C5-4C4C-A2A1-37C463499E8D}"/>
                </a:ext>
              </a:extLst>
            </p:cNvPr>
            <p:cNvGrpSpPr/>
            <p:nvPr/>
          </p:nvGrpSpPr>
          <p:grpSpPr>
            <a:xfrm>
              <a:off x="1241425" y="3368673"/>
              <a:ext cx="3832224" cy="1533527"/>
              <a:chOff x="1241425" y="4511673"/>
              <a:chExt cx="3832224" cy="1533527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4A1F62B2-CC5A-4E7C-A1F5-1DC45B5AB331}"/>
                  </a:ext>
                </a:extLst>
              </p:cNvPr>
              <p:cNvGrpSpPr/>
              <p:nvPr/>
            </p:nvGrpSpPr>
            <p:grpSpPr>
              <a:xfrm>
                <a:off x="1241425" y="4511674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59" name="정육면체 158">
                  <a:extLst>
                    <a:ext uri="{FF2B5EF4-FFF2-40B4-BE49-F238E27FC236}">
                      <a16:creationId xmlns:a16="http://schemas.microsoft.com/office/drawing/2014/main" id="{774AD79F-AB62-406B-B96D-70A687F72C90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60" name="정육면체 159">
                  <a:extLst>
                    <a:ext uri="{FF2B5EF4-FFF2-40B4-BE49-F238E27FC236}">
                      <a16:creationId xmlns:a16="http://schemas.microsoft.com/office/drawing/2014/main" id="{24E5DD8B-52BA-4968-B5BD-55CC7D4006FA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548B8463-710F-4810-966E-0F87D7C54467}"/>
                  </a:ext>
                </a:extLst>
              </p:cNvPr>
              <p:cNvGrpSpPr/>
              <p:nvPr/>
            </p:nvGrpSpPr>
            <p:grpSpPr>
              <a:xfrm>
                <a:off x="2390775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57" name="정육면체 156">
                  <a:extLst>
                    <a:ext uri="{FF2B5EF4-FFF2-40B4-BE49-F238E27FC236}">
                      <a16:creationId xmlns:a16="http://schemas.microsoft.com/office/drawing/2014/main" id="{2B5EE905-3209-4F50-8BEE-0F3AB6FCA19F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58" name="정육면체 157">
                  <a:extLst>
                    <a:ext uri="{FF2B5EF4-FFF2-40B4-BE49-F238E27FC236}">
                      <a16:creationId xmlns:a16="http://schemas.microsoft.com/office/drawing/2014/main" id="{35F23266-B7BE-4A08-8254-0DE3BFD10FD5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E194716B-E19B-4F26-A86A-5270B1466557}"/>
                  </a:ext>
                </a:extLst>
              </p:cNvPr>
              <p:cNvGrpSpPr/>
              <p:nvPr/>
            </p:nvGrpSpPr>
            <p:grpSpPr>
              <a:xfrm>
                <a:off x="3540124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55" name="정육면체 154">
                  <a:extLst>
                    <a:ext uri="{FF2B5EF4-FFF2-40B4-BE49-F238E27FC236}">
                      <a16:creationId xmlns:a16="http://schemas.microsoft.com/office/drawing/2014/main" id="{AAEE9285-3B97-4D17-A1AA-35ADB8C0F6D0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56" name="정육면체 155">
                  <a:extLst>
                    <a:ext uri="{FF2B5EF4-FFF2-40B4-BE49-F238E27FC236}">
                      <a16:creationId xmlns:a16="http://schemas.microsoft.com/office/drawing/2014/main" id="{86820A17-BA65-4536-897A-A687D868D397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FEF506B5-2440-497B-B485-2953F41705E3}"/>
                </a:ext>
              </a:extLst>
            </p:cNvPr>
            <p:cNvGrpSpPr/>
            <p:nvPr/>
          </p:nvGrpSpPr>
          <p:grpSpPr>
            <a:xfrm>
              <a:off x="1241425" y="2225673"/>
              <a:ext cx="3832224" cy="1533527"/>
              <a:chOff x="1241425" y="4511673"/>
              <a:chExt cx="3832224" cy="1533527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30E54546-D105-4022-BD34-C81BE92D21E3}"/>
                  </a:ext>
                </a:extLst>
              </p:cNvPr>
              <p:cNvGrpSpPr/>
              <p:nvPr/>
            </p:nvGrpSpPr>
            <p:grpSpPr>
              <a:xfrm>
                <a:off x="1241425" y="4511674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50" name="정육면체 149">
                  <a:extLst>
                    <a:ext uri="{FF2B5EF4-FFF2-40B4-BE49-F238E27FC236}">
                      <a16:creationId xmlns:a16="http://schemas.microsoft.com/office/drawing/2014/main" id="{84AC0FC0-B554-4D42-B8C8-4126F3EDC0D7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51" name="정육면체 150">
                  <a:extLst>
                    <a:ext uri="{FF2B5EF4-FFF2-40B4-BE49-F238E27FC236}">
                      <a16:creationId xmlns:a16="http://schemas.microsoft.com/office/drawing/2014/main" id="{F8D8A437-6321-4294-AAAC-A7CAC363CC0D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773E9C8-DABC-474B-8A25-BDC87D177AF0}"/>
                  </a:ext>
                </a:extLst>
              </p:cNvPr>
              <p:cNvGrpSpPr/>
              <p:nvPr/>
            </p:nvGrpSpPr>
            <p:grpSpPr>
              <a:xfrm>
                <a:off x="2390775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48" name="정육면체 147">
                  <a:extLst>
                    <a:ext uri="{FF2B5EF4-FFF2-40B4-BE49-F238E27FC236}">
                      <a16:creationId xmlns:a16="http://schemas.microsoft.com/office/drawing/2014/main" id="{0B4FE855-C3A5-4A96-858C-0750C6C47260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49" name="정육면체 148">
                  <a:extLst>
                    <a:ext uri="{FF2B5EF4-FFF2-40B4-BE49-F238E27FC236}">
                      <a16:creationId xmlns:a16="http://schemas.microsoft.com/office/drawing/2014/main" id="{EB3550D7-F643-4C3F-95BA-2937B3080E0D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6FA4E805-ED5E-4097-B8F5-CC9B182FB127}"/>
                  </a:ext>
                </a:extLst>
              </p:cNvPr>
              <p:cNvGrpSpPr/>
              <p:nvPr/>
            </p:nvGrpSpPr>
            <p:grpSpPr>
              <a:xfrm>
                <a:off x="3540124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46" name="정육면체 145">
                  <a:extLst>
                    <a:ext uri="{FF2B5EF4-FFF2-40B4-BE49-F238E27FC236}">
                      <a16:creationId xmlns:a16="http://schemas.microsoft.com/office/drawing/2014/main" id="{CF5C56EF-6443-4918-AE6A-3013AEB98C21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47" name="정육면체 146">
                  <a:extLst>
                    <a:ext uri="{FF2B5EF4-FFF2-40B4-BE49-F238E27FC236}">
                      <a16:creationId xmlns:a16="http://schemas.microsoft.com/office/drawing/2014/main" id="{659C7D26-4A3A-4338-9FC2-B43F173B9ECA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 w="25400">
                  <a:solidFill>
                    <a:schemeClr val="accent1">
                      <a:alpha val="40000"/>
                    </a:schemeClr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07D5F78C-5AB5-4BB1-9467-E048A88555A4}"/>
              </a:ext>
            </a:extLst>
          </p:cNvPr>
          <p:cNvGrpSpPr/>
          <p:nvPr/>
        </p:nvGrpSpPr>
        <p:grpSpPr>
          <a:xfrm>
            <a:off x="1302892" y="1444402"/>
            <a:ext cx="3832224" cy="3819527"/>
            <a:chOff x="1241425" y="2225673"/>
            <a:chExt cx="3832224" cy="381952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97964406-549B-43EE-9E94-417000D6A413}"/>
                </a:ext>
              </a:extLst>
            </p:cNvPr>
            <p:cNvGrpSpPr/>
            <p:nvPr/>
          </p:nvGrpSpPr>
          <p:grpSpPr>
            <a:xfrm>
              <a:off x="1241425" y="4511673"/>
              <a:ext cx="3832224" cy="1533527"/>
              <a:chOff x="1241425" y="4511673"/>
              <a:chExt cx="3832224" cy="1533527"/>
            </a:xfrm>
          </p:grpSpPr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467876EB-FAC2-4D14-A19E-A2182360AC96}"/>
                  </a:ext>
                </a:extLst>
              </p:cNvPr>
              <p:cNvGrpSpPr/>
              <p:nvPr/>
            </p:nvGrpSpPr>
            <p:grpSpPr>
              <a:xfrm>
                <a:off x="1241425" y="4511674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201" name="정육면체 200">
                  <a:extLst>
                    <a:ext uri="{FF2B5EF4-FFF2-40B4-BE49-F238E27FC236}">
                      <a16:creationId xmlns:a16="http://schemas.microsoft.com/office/drawing/2014/main" id="{B37712AD-B0DC-428E-A5C7-26515DF1E117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202" name="정육면체 201">
                  <a:extLst>
                    <a:ext uri="{FF2B5EF4-FFF2-40B4-BE49-F238E27FC236}">
                      <a16:creationId xmlns:a16="http://schemas.microsoft.com/office/drawing/2014/main" id="{34187D33-7100-495E-8A89-98A976D46985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693B2DFE-E28C-4739-8299-7B0832C35A8B}"/>
                  </a:ext>
                </a:extLst>
              </p:cNvPr>
              <p:cNvGrpSpPr/>
              <p:nvPr/>
            </p:nvGrpSpPr>
            <p:grpSpPr>
              <a:xfrm>
                <a:off x="2390775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99" name="정육면체 198">
                  <a:extLst>
                    <a:ext uri="{FF2B5EF4-FFF2-40B4-BE49-F238E27FC236}">
                      <a16:creationId xmlns:a16="http://schemas.microsoft.com/office/drawing/2014/main" id="{BB6401E2-1742-43E3-97E4-223FC744CF07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200" name="정육면체 199">
                  <a:extLst>
                    <a:ext uri="{FF2B5EF4-FFF2-40B4-BE49-F238E27FC236}">
                      <a16:creationId xmlns:a16="http://schemas.microsoft.com/office/drawing/2014/main" id="{D4B86260-198E-4A7B-B833-BEACFA33B919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3CD78534-EC8D-49B2-A7F0-30F6C526672F}"/>
                  </a:ext>
                </a:extLst>
              </p:cNvPr>
              <p:cNvGrpSpPr/>
              <p:nvPr/>
            </p:nvGrpSpPr>
            <p:grpSpPr>
              <a:xfrm>
                <a:off x="3540124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97" name="정육면체 196">
                  <a:extLst>
                    <a:ext uri="{FF2B5EF4-FFF2-40B4-BE49-F238E27FC236}">
                      <a16:creationId xmlns:a16="http://schemas.microsoft.com/office/drawing/2014/main" id="{1B6ED525-9298-49C8-8377-999257E6CF90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98" name="정육면체 197">
                  <a:extLst>
                    <a:ext uri="{FF2B5EF4-FFF2-40B4-BE49-F238E27FC236}">
                      <a16:creationId xmlns:a16="http://schemas.microsoft.com/office/drawing/2014/main" id="{787F26DF-A8C4-4E6E-A494-0C7C74CED8B9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CE030D2-C6E2-4E7D-841F-446E5B79A61E}"/>
                </a:ext>
              </a:extLst>
            </p:cNvPr>
            <p:cNvGrpSpPr/>
            <p:nvPr/>
          </p:nvGrpSpPr>
          <p:grpSpPr>
            <a:xfrm>
              <a:off x="1241425" y="3368673"/>
              <a:ext cx="3832224" cy="1533527"/>
              <a:chOff x="1241425" y="4511673"/>
              <a:chExt cx="3832224" cy="1533527"/>
            </a:xfrm>
          </p:grpSpPr>
          <p:grpSp>
            <p:nvGrpSpPr>
              <p:cNvPr id="185" name="그룹 184">
                <a:extLst>
                  <a:ext uri="{FF2B5EF4-FFF2-40B4-BE49-F238E27FC236}">
                    <a16:creationId xmlns:a16="http://schemas.microsoft.com/office/drawing/2014/main" id="{4BF2F816-3D3F-49DE-BF84-34571088DFCB}"/>
                  </a:ext>
                </a:extLst>
              </p:cNvPr>
              <p:cNvGrpSpPr/>
              <p:nvPr/>
            </p:nvGrpSpPr>
            <p:grpSpPr>
              <a:xfrm>
                <a:off x="1241425" y="4511674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92" name="정육면체 191">
                  <a:extLst>
                    <a:ext uri="{FF2B5EF4-FFF2-40B4-BE49-F238E27FC236}">
                      <a16:creationId xmlns:a16="http://schemas.microsoft.com/office/drawing/2014/main" id="{682FF66B-FAD2-40AE-88CA-55CBB854E10F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93" name="정육면체 192">
                  <a:extLst>
                    <a:ext uri="{FF2B5EF4-FFF2-40B4-BE49-F238E27FC236}">
                      <a16:creationId xmlns:a16="http://schemas.microsoft.com/office/drawing/2014/main" id="{3272B95B-14AF-484E-B284-ED832B164835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0089E754-F78E-4AB4-AF70-453BEAA345E0}"/>
                  </a:ext>
                </a:extLst>
              </p:cNvPr>
              <p:cNvGrpSpPr/>
              <p:nvPr/>
            </p:nvGrpSpPr>
            <p:grpSpPr>
              <a:xfrm>
                <a:off x="2390775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90" name="정육면체 189">
                  <a:extLst>
                    <a:ext uri="{FF2B5EF4-FFF2-40B4-BE49-F238E27FC236}">
                      <a16:creationId xmlns:a16="http://schemas.microsoft.com/office/drawing/2014/main" id="{6C77654A-407A-4D75-9896-C380AD69A806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91" name="정육면체 190">
                  <a:extLst>
                    <a:ext uri="{FF2B5EF4-FFF2-40B4-BE49-F238E27FC236}">
                      <a16:creationId xmlns:a16="http://schemas.microsoft.com/office/drawing/2014/main" id="{CED122AA-B1FB-4AF5-AD91-B6F2B64B55B0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BA0B7B6C-90C6-4FE9-A47D-FCBFB690476E}"/>
                  </a:ext>
                </a:extLst>
              </p:cNvPr>
              <p:cNvGrpSpPr/>
              <p:nvPr/>
            </p:nvGrpSpPr>
            <p:grpSpPr>
              <a:xfrm>
                <a:off x="3540124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88" name="정육면체 187">
                  <a:extLst>
                    <a:ext uri="{FF2B5EF4-FFF2-40B4-BE49-F238E27FC236}">
                      <a16:creationId xmlns:a16="http://schemas.microsoft.com/office/drawing/2014/main" id="{504224A0-FA62-4E04-BDA3-409D75826707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89" name="정육면체 188">
                  <a:extLst>
                    <a:ext uri="{FF2B5EF4-FFF2-40B4-BE49-F238E27FC236}">
                      <a16:creationId xmlns:a16="http://schemas.microsoft.com/office/drawing/2014/main" id="{22DA7AFB-AD54-4897-8791-0539F92061DC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64B8F53B-7C14-48CC-AA4E-3592E7F85E52}"/>
                </a:ext>
              </a:extLst>
            </p:cNvPr>
            <p:cNvGrpSpPr/>
            <p:nvPr/>
          </p:nvGrpSpPr>
          <p:grpSpPr>
            <a:xfrm>
              <a:off x="1241425" y="2225673"/>
              <a:ext cx="3832224" cy="1533527"/>
              <a:chOff x="1241425" y="4511673"/>
              <a:chExt cx="3832224" cy="1533527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6F0D46CD-2FDB-41F5-B287-424708AC9B34}"/>
                  </a:ext>
                </a:extLst>
              </p:cNvPr>
              <p:cNvGrpSpPr/>
              <p:nvPr/>
            </p:nvGrpSpPr>
            <p:grpSpPr>
              <a:xfrm>
                <a:off x="1241425" y="4511674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83" name="정육면체 182">
                  <a:extLst>
                    <a:ext uri="{FF2B5EF4-FFF2-40B4-BE49-F238E27FC236}">
                      <a16:creationId xmlns:a16="http://schemas.microsoft.com/office/drawing/2014/main" id="{09FD6DBF-7681-4E8D-A951-A7430A7EFC91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84" name="정육면체 183">
                  <a:extLst>
                    <a:ext uri="{FF2B5EF4-FFF2-40B4-BE49-F238E27FC236}">
                      <a16:creationId xmlns:a16="http://schemas.microsoft.com/office/drawing/2014/main" id="{51CFB453-1435-47CE-9301-A2F170D63327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5C19F4E6-FCA5-45C2-8FE3-0CB0235CEA18}"/>
                  </a:ext>
                </a:extLst>
              </p:cNvPr>
              <p:cNvGrpSpPr/>
              <p:nvPr/>
            </p:nvGrpSpPr>
            <p:grpSpPr>
              <a:xfrm>
                <a:off x="2390775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81" name="정육면체 180">
                  <a:extLst>
                    <a:ext uri="{FF2B5EF4-FFF2-40B4-BE49-F238E27FC236}">
                      <a16:creationId xmlns:a16="http://schemas.microsoft.com/office/drawing/2014/main" id="{803816EA-69C2-4BD4-B0B6-CC0DA1E6F2D4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82" name="정육면체 181">
                  <a:extLst>
                    <a:ext uri="{FF2B5EF4-FFF2-40B4-BE49-F238E27FC236}">
                      <a16:creationId xmlns:a16="http://schemas.microsoft.com/office/drawing/2014/main" id="{EA484538-1826-47CF-9414-6DB2A2B08B47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4A36C6E3-6B29-4F16-95CA-6EF9990843D0}"/>
                  </a:ext>
                </a:extLst>
              </p:cNvPr>
              <p:cNvGrpSpPr/>
              <p:nvPr/>
            </p:nvGrpSpPr>
            <p:grpSpPr>
              <a:xfrm>
                <a:off x="3540124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79" name="정육면체 178">
                  <a:extLst>
                    <a:ext uri="{FF2B5EF4-FFF2-40B4-BE49-F238E27FC236}">
                      <a16:creationId xmlns:a16="http://schemas.microsoft.com/office/drawing/2014/main" id="{9B7BAD6E-2B22-4312-92C2-963D7C550B1F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80" name="정육면체 179">
                  <a:extLst>
                    <a:ext uri="{FF2B5EF4-FFF2-40B4-BE49-F238E27FC236}">
                      <a16:creationId xmlns:a16="http://schemas.microsoft.com/office/drawing/2014/main" id="{B49DA5AB-0E2D-4481-9377-DFDD1C864E7E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chemeClr val="accent1">
                      <a:alpha val="2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A470F16-06B8-4ECA-B441-B00FCFC91396}"/>
              </a:ext>
            </a:extLst>
          </p:cNvPr>
          <p:cNvGrpSpPr/>
          <p:nvPr/>
        </p:nvGrpSpPr>
        <p:grpSpPr>
          <a:xfrm>
            <a:off x="560512" y="2180190"/>
            <a:ext cx="3832224" cy="3819527"/>
            <a:chOff x="1241425" y="2225673"/>
            <a:chExt cx="3832224" cy="381952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7A38E120-47D7-43DC-959B-09D09FF20E55}"/>
                </a:ext>
              </a:extLst>
            </p:cNvPr>
            <p:cNvGrpSpPr/>
            <p:nvPr/>
          </p:nvGrpSpPr>
          <p:grpSpPr>
            <a:xfrm>
              <a:off x="1241425" y="4511673"/>
              <a:ext cx="3832224" cy="1533527"/>
              <a:chOff x="1241425" y="4511673"/>
              <a:chExt cx="3832224" cy="1533527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B3A9FD01-292B-44C4-B989-932B112B90D0}"/>
                  </a:ext>
                </a:extLst>
              </p:cNvPr>
              <p:cNvGrpSpPr/>
              <p:nvPr/>
            </p:nvGrpSpPr>
            <p:grpSpPr>
              <a:xfrm>
                <a:off x="1241425" y="4511674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32" name="정육면체 131">
                  <a:extLst>
                    <a:ext uri="{FF2B5EF4-FFF2-40B4-BE49-F238E27FC236}">
                      <a16:creationId xmlns:a16="http://schemas.microsoft.com/office/drawing/2014/main" id="{39BDED59-C782-4959-ABFC-F00434AE56EC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33" name="정육면체 132">
                  <a:extLst>
                    <a:ext uri="{FF2B5EF4-FFF2-40B4-BE49-F238E27FC236}">
                      <a16:creationId xmlns:a16="http://schemas.microsoft.com/office/drawing/2014/main" id="{71FCC7CC-5DD1-415E-93FA-3FBF25556D28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4D67425A-3ADB-4019-AD67-A73625CD28C9}"/>
                  </a:ext>
                </a:extLst>
              </p:cNvPr>
              <p:cNvGrpSpPr/>
              <p:nvPr/>
            </p:nvGrpSpPr>
            <p:grpSpPr>
              <a:xfrm>
                <a:off x="2390775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30" name="정육면체 129">
                  <a:extLst>
                    <a:ext uri="{FF2B5EF4-FFF2-40B4-BE49-F238E27FC236}">
                      <a16:creationId xmlns:a16="http://schemas.microsoft.com/office/drawing/2014/main" id="{85C63B4E-7547-4D41-AD3C-B4D46B871E0F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31" name="정육면체 130">
                  <a:extLst>
                    <a:ext uri="{FF2B5EF4-FFF2-40B4-BE49-F238E27FC236}">
                      <a16:creationId xmlns:a16="http://schemas.microsoft.com/office/drawing/2014/main" id="{2684DFCE-5A3D-44C2-AF2E-A0326C575BAE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231313B1-9F18-4035-9524-AD36C526ACB0}"/>
                  </a:ext>
                </a:extLst>
              </p:cNvPr>
              <p:cNvGrpSpPr/>
              <p:nvPr/>
            </p:nvGrpSpPr>
            <p:grpSpPr>
              <a:xfrm>
                <a:off x="3540124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28" name="정육면체 127">
                  <a:extLst>
                    <a:ext uri="{FF2B5EF4-FFF2-40B4-BE49-F238E27FC236}">
                      <a16:creationId xmlns:a16="http://schemas.microsoft.com/office/drawing/2014/main" id="{30736FB7-1558-4E67-B768-E6EE1C40CAF7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29" name="정육면체 128">
                  <a:extLst>
                    <a:ext uri="{FF2B5EF4-FFF2-40B4-BE49-F238E27FC236}">
                      <a16:creationId xmlns:a16="http://schemas.microsoft.com/office/drawing/2014/main" id="{1DFA10DE-F923-424D-9493-9314BEC0D518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E77DFF4-35BE-4455-8D4E-324BF108F45A}"/>
                </a:ext>
              </a:extLst>
            </p:cNvPr>
            <p:cNvGrpSpPr/>
            <p:nvPr/>
          </p:nvGrpSpPr>
          <p:grpSpPr>
            <a:xfrm>
              <a:off x="1241425" y="3368673"/>
              <a:ext cx="3832224" cy="1533527"/>
              <a:chOff x="1241425" y="4511673"/>
              <a:chExt cx="3832224" cy="1533527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EE865C1A-50B3-405F-B2B4-23319CD91E16}"/>
                  </a:ext>
                </a:extLst>
              </p:cNvPr>
              <p:cNvGrpSpPr/>
              <p:nvPr/>
            </p:nvGrpSpPr>
            <p:grpSpPr>
              <a:xfrm>
                <a:off x="1241425" y="4511674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23" name="정육면체 122">
                  <a:extLst>
                    <a:ext uri="{FF2B5EF4-FFF2-40B4-BE49-F238E27FC236}">
                      <a16:creationId xmlns:a16="http://schemas.microsoft.com/office/drawing/2014/main" id="{34187AD0-2692-4435-9263-6B41C52FD42F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24" name="정육면체 123">
                  <a:extLst>
                    <a:ext uri="{FF2B5EF4-FFF2-40B4-BE49-F238E27FC236}">
                      <a16:creationId xmlns:a16="http://schemas.microsoft.com/office/drawing/2014/main" id="{CFF2E3BC-661D-4AC8-A325-C960A51D1144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0DC6D70C-5BA6-4515-BD41-2D36C068BF0F}"/>
                  </a:ext>
                </a:extLst>
              </p:cNvPr>
              <p:cNvGrpSpPr/>
              <p:nvPr/>
            </p:nvGrpSpPr>
            <p:grpSpPr>
              <a:xfrm>
                <a:off x="2390775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21" name="정육면체 120">
                  <a:extLst>
                    <a:ext uri="{FF2B5EF4-FFF2-40B4-BE49-F238E27FC236}">
                      <a16:creationId xmlns:a16="http://schemas.microsoft.com/office/drawing/2014/main" id="{15C901D7-3D73-4EAA-9D94-A9873E7A76A0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22" name="정육면체 121">
                  <a:extLst>
                    <a:ext uri="{FF2B5EF4-FFF2-40B4-BE49-F238E27FC236}">
                      <a16:creationId xmlns:a16="http://schemas.microsoft.com/office/drawing/2014/main" id="{156D6CB2-823D-408E-9EFE-D7DCFD61739A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31D0105-7281-4301-952E-E2BAEBD82187}"/>
                  </a:ext>
                </a:extLst>
              </p:cNvPr>
              <p:cNvGrpSpPr/>
              <p:nvPr/>
            </p:nvGrpSpPr>
            <p:grpSpPr>
              <a:xfrm>
                <a:off x="3540124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19" name="정육면체 118">
                  <a:extLst>
                    <a:ext uri="{FF2B5EF4-FFF2-40B4-BE49-F238E27FC236}">
                      <a16:creationId xmlns:a16="http://schemas.microsoft.com/office/drawing/2014/main" id="{9D9FC312-4A49-4B56-93AC-4D09FDF26E48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20" name="정육면체 119">
                  <a:extLst>
                    <a:ext uri="{FF2B5EF4-FFF2-40B4-BE49-F238E27FC236}">
                      <a16:creationId xmlns:a16="http://schemas.microsoft.com/office/drawing/2014/main" id="{F68B5AD3-924A-4CCF-95D9-FAF700A1DE62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9B6D2626-C381-4F41-A99B-199828B8B2DC}"/>
                </a:ext>
              </a:extLst>
            </p:cNvPr>
            <p:cNvGrpSpPr/>
            <p:nvPr/>
          </p:nvGrpSpPr>
          <p:grpSpPr>
            <a:xfrm>
              <a:off x="1241425" y="2225673"/>
              <a:ext cx="3832224" cy="1533527"/>
              <a:chOff x="1241425" y="4511673"/>
              <a:chExt cx="3832224" cy="1533527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D5FA747-35B4-4CC4-9D33-8954780704D9}"/>
                  </a:ext>
                </a:extLst>
              </p:cNvPr>
              <p:cNvGrpSpPr/>
              <p:nvPr/>
            </p:nvGrpSpPr>
            <p:grpSpPr>
              <a:xfrm>
                <a:off x="1241425" y="4511674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14" name="정육면체 113">
                  <a:extLst>
                    <a:ext uri="{FF2B5EF4-FFF2-40B4-BE49-F238E27FC236}">
                      <a16:creationId xmlns:a16="http://schemas.microsoft.com/office/drawing/2014/main" id="{ADE9A1E1-980B-4914-AA09-DA314AB7A551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15" name="정육면체 114">
                  <a:extLst>
                    <a:ext uri="{FF2B5EF4-FFF2-40B4-BE49-F238E27FC236}">
                      <a16:creationId xmlns:a16="http://schemas.microsoft.com/office/drawing/2014/main" id="{F35AAF1E-77DC-4404-AA96-D8994977E2EB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3DF4D4CA-B63C-4216-ABD0-FBB6AC92B94D}"/>
                  </a:ext>
                </a:extLst>
              </p:cNvPr>
              <p:cNvGrpSpPr/>
              <p:nvPr/>
            </p:nvGrpSpPr>
            <p:grpSpPr>
              <a:xfrm>
                <a:off x="2390775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12" name="정육면체 111">
                  <a:extLst>
                    <a:ext uri="{FF2B5EF4-FFF2-40B4-BE49-F238E27FC236}">
                      <a16:creationId xmlns:a16="http://schemas.microsoft.com/office/drawing/2014/main" id="{1C92E6AD-CD57-482B-B8F9-D6760F7E1957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13" name="정육면체 112">
                  <a:extLst>
                    <a:ext uri="{FF2B5EF4-FFF2-40B4-BE49-F238E27FC236}">
                      <a16:creationId xmlns:a16="http://schemas.microsoft.com/office/drawing/2014/main" id="{6D3EF50E-FF87-47EB-934D-47D93072ED40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A0DF7780-7A9E-485D-BE10-CE90783B9398}"/>
                  </a:ext>
                </a:extLst>
              </p:cNvPr>
              <p:cNvGrpSpPr/>
              <p:nvPr/>
            </p:nvGrpSpPr>
            <p:grpSpPr>
              <a:xfrm>
                <a:off x="3540124" y="4511673"/>
                <a:ext cx="1533525" cy="1533526"/>
                <a:chOff x="1241425" y="4511674"/>
                <a:chExt cx="1533525" cy="1533526"/>
              </a:xfrm>
            </p:grpSpPr>
            <p:sp>
              <p:nvSpPr>
                <p:cNvPr id="110" name="정육면체 109">
                  <a:extLst>
                    <a:ext uri="{FF2B5EF4-FFF2-40B4-BE49-F238E27FC236}">
                      <a16:creationId xmlns:a16="http://schemas.microsoft.com/office/drawing/2014/main" id="{794A5D65-A089-4ED9-A4CA-12C4D78EFA57}"/>
                    </a:ext>
                  </a:extLst>
                </p:cNvPr>
                <p:cNvSpPr/>
                <p:nvPr/>
              </p:nvSpPr>
              <p:spPr>
                <a:xfrm>
                  <a:off x="1241425" y="4511675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  <p:sp>
              <p:nvSpPr>
                <p:cNvPr id="111" name="정육면체 110">
                  <a:extLst>
                    <a:ext uri="{FF2B5EF4-FFF2-40B4-BE49-F238E27FC236}">
                      <a16:creationId xmlns:a16="http://schemas.microsoft.com/office/drawing/2014/main" id="{5F9C93FB-2778-4098-9C05-DAFDBA1B9735}"/>
                    </a:ext>
                  </a:extLst>
                </p:cNvPr>
                <p:cNvSpPr/>
                <p:nvPr/>
              </p:nvSpPr>
              <p:spPr>
                <a:xfrm rot="10800000">
                  <a:off x="1241425" y="4511674"/>
                  <a:ext cx="1533525" cy="1533525"/>
                </a:xfrm>
                <a:prstGeom prst="cub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Edit Undo BRK" pitchFamily="2" charset="-127"/>
                    <a:ea typeface="Edit Undo BRK" pitchFamily="2" charset="-127"/>
                  </a:endParaRPr>
                </a:p>
              </p:txBody>
            </p:sp>
          </p:grpSp>
        </p:grp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0F9E8F5A-30E8-4398-8190-2C3A4B43EA19}"/>
                </a:ext>
              </a:extLst>
            </p:cNvPr>
            <p:cNvSpPr/>
            <p:nvPr/>
          </p:nvSpPr>
          <p:spPr>
            <a:xfrm>
              <a:off x="1514475" y="2992436"/>
              <a:ext cx="352425" cy="3032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Edit Undo BRK" pitchFamily="2" charset="-127"/>
                  <a:ea typeface="Edit Undo BRK" pitchFamily="2" charset="-127"/>
                </a:rPr>
                <a:t>M</a:t>
              </a:r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D9BD45BB-D509-4946-87C9-3C71FC82879E}"/>
                </a:ext>
              </a:extLst>
            </p:cNvPr>
            <p:cNvSpPr/>
            <p:nvPr/>
          </p:nvSpPr>
          <p:spPr>
            <a:xfrm>
              <a:off x="4270325" y="3010157"/>
              <a:ext cx="352425" cy="3032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Edit Undo BRK" pitchFamily="2" charset="-127"/>
                  <a:ea typeface="Edit Undo BRK" pitchFamily="2" charset="-127"/>
                </a:rPr>
                <a:t>P</a:t>
              </a:r>
              <a:endParaRPr lang="ko-KR" altLang="en-US" dirty="0">
                <a:latin typeface="Edit Undo BRK" pitchFamily="2" charset="-127"/>
                <a:ea typeface="Edit Undo BRK" pitchFamily="2" charset="-127"/>
              </a:endParaRPr>
            </a:p>
          </p:txBody>
        </p:sp>
      </p:grpSp>
      <p:sp>
        <p:nvSpPr>
          <p:cNvPr id="78" name="타원 77">
            <a:extLst>
              <a:ext uri="{FF2B5EF4-FFF2-40B4-BE49-F238E27FC236}">
                <a16:creationId xmlns:a16="http://schemas.microsoft.com/office/drawing/2014/main" id="{6F423C9E-02F1-4FCB-AE04-6968C1DA93A6}"/>
              </a:ext>
            </a:extLst>
          </p:cNvPr>
          <p:cNvSpPr/>
          <p:nvPr/>
        </p:nvSpPr>
        <p:spPr>
          <a:xfrm>
            <a:off x="768475" y="3958530"/>
            <a:ext cx="352425" cy="30321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C1727F8-228B-4876-BD1F-0C9EA5B5AA4B}"/>
              </a:ext>
            </a:extLst>
          </p:cNvPr>
          <p:cNvSpPr/>
          <p:nvPr/>
        </p:nvSpPr>
        <p:spPr>
          <a:xfrm>
            <a:off x="2019449" y="3916796"/>
            <a:ext cx="352425" cy="30321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91285CD-800F-4E64-8822-59F2C17D7125}"/>
              </a:ext>
            </a:extLst>
          </p:cNvPr>
          <p:cNvSpPr/>
          <p:nvPr/>
        </p:nvSpPr>
        <p:spPr>
          <a:xfrm>
            <a:off x="2094037" y="5521423"/>
            <a:ext cx="352425" cy="303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B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15290B9-56A8-4DCC-8293-A3FF28F5F8D3}"/>
              </a:ext>
            </a:extLst>
          </p:cNvPr>
          <p:cNvSpPr/>
          <p:nvPr/>
        </p:nvSpPr>
        <p:spPr>
          <a:xfrm>
            <a:off x="1824028" y="4947273"/>
            <a:ext cx="352425" cy="30321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D7C1912-E8D7-423B-A882-42594BDE151F}"/>
              </a:ext>
            </a:extLst>
          </p:cNvPr>
          <p:cNvSpPr/>
          <p:nvPr/>
        </p:nvSpPr>
        <p:spPr>
          <a:xfrm>
            <a:off x="3629531" y="4424798"/>
            <a:ext cx="352425" cy="30321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F1B66C-A72C-4D69-9688-C2C46B8CF607}"/>
              </a:ext>
            </a:extLst>
          </p:cNvPr>
          <p:cNvSpPr/>
          <p:nvPr/>
        </p:nvSpPr>
        <p:spPr>
          <a:xfrm>
            <a:off x="1992503" y="2739219"/>
            <a:ext cx="352425" cy="30321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92173E5-DF21-4779-AFC2-E402D344D24F}"/>
              </a:ext>
            </a:extLst>
          </p:cNvPr>
          <p:cNvSpPr/>
          <p:nvPr/>
        </p:nvSpPr>
        <p:spPr>
          <a:xfrm>
            <a:off x="940049" y="5053201"/>
            <a:ext cx="352425" cy="30321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N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999B289-FEDD-437E-BD30-01AB5B840B47}"/>
              </a:ext>
            </a:extLst>
          </p:cNvPr>
          <p:cNvSpPr/>
          <p:nvPr/>
        </p:nvSpPr>
        <p:spPr>
          <a:xfrm>
            <a:off x="3096595" y="5068278"/>
            <a:ext cx="352425" cy="30321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8EB7C9D-929C-4B2E-B613-8B32FC94F6C2}"/>
              </a:ext>
            </a:extLst>
          </p:cNvPr>
          <p:cNvSpPr/>
          <p:nvPr/>
        </p:nvSpPr>
        <p:spPr>
          <a:xfrm>
            <a:off x="3482395" y="5445946"/>
            <a:ext cx="352425" cy="30321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07053B7-A3C8-478C-AA25-30CC551F954A}"/>
              </a:ext>
            </a:extLst>
          </p:cNvPr>
          <p:cNvSpPr/>
          <p:nvPr/>
        </p:nvSpPr>
        <p:spPr>
          <a:xfrm>
            <a:off x="3080137" y="3287259"/>
            <a:ext cx="352425" cy="30321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Edit Undo BRK" pitchFamily="2" charset="-127"/>
                <a:ea typeface="Edit Undo BRK" pitchFamily="2" charset="-127"/>
              </a:rPr>
              <a:t>M</a:t>
            </a:r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0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57B01E9-983F-4193-AC71-E4723BAB8802}"/>
              </a:ext>
            </a:extLst>
          </p:cNvPr>
          <p:cNvCxnSpPr>
            <a:cxnSpLocks/>
          </p:cNvCxnSpPr>
          <p:nvPr/>
        </p:nvCxnSpPr>
        <p:spPr>
          <a:xfrm>
            <a:off x="223579" y="1144033"/>
            <a:ext cx="9666869" cy="7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AED1D0-0DEF-4802-B117-09C113568D66}"/>
              </a:ext>
            </a:extLst>
          </p:cNvPr>
          <p:cNvSpPr/>
          <p:nvPr/>
        </p:nvSpPr>
        <p:spPr>
          <a:xfrm>
            <a:off x="479" y="6653236"/>
            <a:ext cx="9906000" cy="2321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32588-3FD1-4251-88BF-2C02842ADDB2}"/>
              </a:ext>
            </a:extLst>
          </p:cNvPr>
          <p:cNvSpPr txBox="1"/>
          <p:nvPr/>
        </p:nvSpPr>
        <p:spPr>
          <a:xfrm>
            <a:off x="6204323" y="1576666"/>
            <a:ext cx="3141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섹션의 기준 크기를 지정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크기는 사용자가 필요에 맞게 설정</a:t>
            </a:r>
            <a:r>
              <a:rPr lang="en-US" altLang="ko-KR" sz="13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B977898-C02C-403B-90BF-91BEFD94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20" y="1435899"/>
            <a:ext cx="5934903" cy="100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1FC5AAB-F0BF-43DD-B290-ADA20E03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2" y="2556159"/>
            <a:ext cx="6984776" cy="4004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오른쪽 대괄호 48">
            <a:extLst>
              <a:ext uri="{FF2B5EF4-FFF2-40B4-BE49-F238E27FC236}">
                <a16:creationId xmlns:a16="http://schemas.microsoft.com/office/drawing/2014/main" id="{12831A26-58B8-4C8A-8228-684C638C96ED}"/>
              </a:ext>
            </a:extLst>
          </p:cNvPr>
          <p:cNvSpPr/>
          <p:nvPr/>
        </p:nvSpPr>
        <p:spPr>
          <a:xfrm>
            <a:off x="3656856" y="3356992"/>
            <a:ext cx="235331" cy="2479270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A6FC28-011A-4A0A-8F12-966BEC5184A7}"/>
              </a:ext>
            </a:extLst>
          </p:cNvPr>
          <p:cNvSpPr txBox="1"/>
          <p:nvPr/>
        </p:nvSpPr>
        <p:spPr>
          <a:xfrm>
            <a:off x="3892187" y="4339840"/>
            <a:ext cx="30387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섹션의 </a:t>
            </a:r>
            <a:r>
              <a:rPr lang="en-US" altLang="ko-KR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X,Y,Z 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개수를 계산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9EB9AC-01C3-470A-94D6-0095092769D7}"/>
              </a:ext>
            </a:extLst>
          </p:cNvPr>
          <p:cNvSpPr/>
          <p:nvPr/>
        </p:nvSpPr>
        <p:spPr>
          <a:xfrm>
            <a:off x="416496" y="6309320"/>
            <a:ext cx="6984776" cy="251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57F4E2-697E-4A8B-9101-9412AD047632}"/>
              </a:ext>
            </a:extLst>
          </p:cNvPr>
          <p:cNvSpPr txBox="1"/>
          <p:nvPr/>
        </p:nvSpPr>
        <p:spPr>
          <a:xfrm>
            <a:off x="5285543" y="5150972"/>
            <a:ext cx="32907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계산된 </a:t>
            </a:r>
            <a:r>
              <a:rPr lang="en-US" altLang="ko-KR" sz="1500" dirty="0" err="1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x,y,z</a:t>
            </a:r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기반으로  </a:t>
            </a:r>
            <a:endParaRPr lang="en-US" altLang="ko-KR" sz="15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정확한 섹션의 크기를 계산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961B1DE-8A83-42F9-A68B-17920FCDCEA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7401272" y="5713967"/>
            <a:ext cx="12602" cy="7211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2BDE44F-F681-4F6A-8722-E26C1AFB3567}"/>
              </a:ext>
            </a:extLst>
          </p:cNvPr>
          <p:cNvSpPr txBox="1"/>
          <p:nvPr/>
        </p:nvSpPr>
        <p:spPr>
          <a:xfrm>
            <a:off x="2125000" y="2807204"/>
            <a:ext cx="3217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전체 섹션의 크기를 계산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113F74-B435-47E0-8BEA-A7600A184FE8}"/>
              </a:ext>
            </a:extLst>
          </p:cNvPr>
          <p:cNvSpPr/>
          <p:nvPr/>
        </p:nvSpPr>
        <p:spPr>
          <a:xfrm>
            <a:off x="-15552" y="-27384"/>
            <a:ext cx="9936000" cy="4144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60A5E8-120D-42BB-A293-056EC7A26D74}"/>
              </a:ext>
            </a:extLst>
          </p:cNvPr>
          <p:cNvSpPr txBox="1"/>
          <p:nvPr/>
        </p:nvSpPr>
        <p:spPr>
          <a:xfrm>
            <a:off x="14563" y="-51767"/>
            <a:ext cx="178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04_FATAL FURY" panose="020B0600000000000000" pitchFamily="34" charset="0"/>
                <a:ea typeface="둥근모꼴" panose="020B0500000000000000" pitchFamily="50" charset="-127"/>
              </a:rPr>
              <a:t>M.h</a:t>
            </a:r>
            <a:endParaRPr lang="en-US" altLang="ko-KR" sz="2000" dirty="0">
              <a:solidFill>
                <a:schemeClr val="bg1"/>
              </a:solidFill>
              <a:latin typeface="M04_FATAL FURY" panose="020B0600000000000000" pitchFamily="34" charset="0"/>
              <a:ea typeface="둥근모꼴" panose="020B05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1BAEF8-6353-41F4-8975-693BC245FB4C}"/>
              </a:ext>
            </a:extLst>
          </p:cNvPr>
          <p:cNvSpPr txBox="1"/>
          <p:nvPr/>
        </p:nvSpPr>
        <p:spPr>
          <a:xfrm>
            <a:off x="7833320" y="-40084"/>
            <a:ext cx="224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Ⅱ. 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충돌 시스템</a:t>
            </a:r>
            <a:endParaRPr lang="en-US" altLang="ko-KR" sz="2000" b="1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AC5B09-4DEE-466F-9625-84E1B3A5E56F}"/>
              </a:ext>
            </a:extLst>
          </p:cNvPr>
          <p:cNvSpPr txBox="1"/>
          <p:nvPr/>
        </p:nvSpPr>
        <p:spPr>
          <a:xfrm>
            <a:off x="3080792" y="-80342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Edit Undo BRK" pitchFamily="2" charset="0"/>
                <a:ea typeface="Edit Undo BRK" pitchFamily="2" charset="-127"/>
              </a:rPr>
              <a:t>framework</a:t>
            </a:r>
            <a:endParaRPr lang="ko-KR" altLang="en-US" sz="2500" dirty="0">
              <a:solidFill>
                <a:schemeClr val="bg1"/>
              </a:solidFill>
              <a:latin typeface="Edit Undo BRK" pitchFamily="2" charset="0"/>
              <a:ea typeface="Edit Undo BRK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2582BD-9392-43D2-8E88-86353423D984}"/>
              </a:ext>
            </a:extLst>
          </p:cNvPr>
          <p:cNvSpPr/>
          <p:nvPr/>
        </p:nvSpPr>
        <p:spPr>
          <a:xfrm>
            <a:off x="2792760" y="1112400"/>
            <a:ext cx="2101627" cy="6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rgbClr val="FF00FF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3978F-8FDE-4ECE-AFCC-E98CD2916346}"/>
              </a:ext>
            </a:extLst>
          </p:cNvPr>
          <p:cNvSpPr txBox="1"/>
          <p:nvPr/>
        </p:nvSpPr>
        <p:spPr>
          <a:xfrm>
            <a:off x="9636739" y="6584644"/>
            <a:ext cx="41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dit Undo BRK" pitchFamily="2" charset="-127"/>
                <a:ea typeface="Edit Undo BRK" pitchFamily="2" charset="-127"/>
              </a:rPr>
              <a:t>9</a:t>
            </a:r>
            <a:endParaRPr lang="ko-KR" altLang="en-US" b="1" dirty="0">
              <a:solidFill>
                <a:schemeClr val="bg1"/>
              </a:solidFill>
              <a:latin typeface="Edit Undo BRK" pitchFamily="2" charset="-127"/>
              <a:ea typeface="Edit Undo BRK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752963-DE4A-4DEE-ACD1-BA2C463CD332}"/>
              </a:ext>
            </a:extLst>
          </p:cNvPr>
          <p:cNvGrpSpPr/>
          <p:nvPr/>
        </p:nvGrpSpPr>
        <p:grpSpPr>
          <a:xfrm>
            <a:off x="204753" y="792000"/>
            <a:ext cx="8924711" cy="292388"/>
            <a:chOff x="204753" y="720000"/>
            <a:chExt cx="8924711" cy="2923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6DD363-D77B-484A-85B2-EF41FC51ADC5}"/>
                </a:ext>
              </a:extLst>
            </p:cNvPr>
            <p:cNvSpPr txBox="1"/>
            <p:nvPr/>
          </p:nvSpPr>
          <p:spPr>
            <a:xfrm>
              <a:off x="204753" y="720000"/>
              <a:ext cx="2075204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[1].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9C3B66-69AA-41D4-8EA6-697254850F14}"/>
                </a:ext>
              </a:extLst>
            </p:cNvPr>
            <p:cNvSpPr txBox="1"/>
            <p:nvPr/>
          </p:nvSpPr>
          <p:spPr>
            <a:xfrm>
              <a:off x="2759366" y="720000"/>
              <a:ext cx="2121626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[2].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섹션 시스템 </a:t>
              </a:r>
              <a:endParaRPr lang="en-US" altLang="ko-KR" sz="1300" dirty="0">
                <a:solidFill>
                  <a:schemeClr val="tx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6ADDA2-E459-49D5-94D5-F28D6B6562DE}"/>
                </a:ext>
              </a:extLst>
            </p:cNvPr>
            <p:cNvSpPr txBox="1"/>
            <p:nvPr/>
          </p:nvSpPr>
          <p:spPr>
            <a:xfrm>
              <a:off x="5882685" y="720000"/>
              <a:ext cx="3246779" cy="29238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[3].</a:t>
              </a:r>
              <a:r>
                <a:rPr lang="ko-KR" altLang="en-US" sz="1300" dirty="0" err="1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충돌체</a:t>
              </a:r>
              <a:r>
                <a:rPr lang="ko-KR" altLang="en-US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채널</a:t>
              </a:r>
              <a:r>
                <a:rPr lang="en-US" altLang="ko-KR" sz="1300" dirty="0">
                  <a:solidFill>
                    <a:schemeClr val="tx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</a:t>
              </a:r>
              <a:r>
                <a:rPr lang="ko-KR" altLang="en-US" sz="1300" spc="-54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프로파일 시스템</a:t>
              </a:r>
              <a:endParaRPr lang="ko-KR" altLang="en-US" sz="1300" spc="-54" dirty="0">
                <a:solidFill>
                  <a:schemeClr val="tx1">
                    <a:lumMod val="75000"/>
                    <a:lumOff val="25000"/>
                  </a:schemeClr>
                </a:solidFill>
                <a:latin typeface="Edit Undo BRK" pitchFamily="2" charset="0"/>
                <a:ea typeface="Edit Undo BR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27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빛의 계승자 Bold"/>
        <a:ea typeface="빛의 계승자 Bold"/>
        <a:cs typeface=""/>
      </a:majorFont>
      <a:minorFont>
        <a:latin typeface="빛의 계승자 Bold"/>
        <a:ea typeface="빛의 계승자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9580</TotalTime>
  <Words>2756</Words>
  <Application>Microsoft Office PowerPoint</Application>
  <PresentationFormat>A4 용지(210x297mm)</PresentationFormat>
  <Paragraphs>891</Paragraphs>
  <Slides>66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Edit Undo BRK</vt:lpstr>
      <vt:lpstr>둥근모꼴</vt:lpstr>
      <vt:lpstr>Arial</vt:lpstr>
      <vt:lpstr>M04_FATAL FURY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name</cp:lastModifiedBy>
  <cp:revision>353</cp:revision>
  <dcterms:created xsi:type="dcterms:W3CDTF">2015-08-04T07:38:18Z</dcterms:created>
  <dcterms:modified xsi:type="dcterms:W3CDTF">2021-05-18T16:49:18Z</dcterms:modified>
</cp:coreProperties>
</file>